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9" r:id="rId3"/>
    <p:sldId id="293" r:id="rId4"/>
    <p:sldId id="294" r:id="rId5"/>
    <p:sldId id="284" r:id="rId6"/>
    <p:sldId id="286" r:id="rId7"/>
    <p:sldId id="285" r:id="rId8"/>
    <p:sldId id="287" r:id="rId9"/>
    <p:sldId id="288" r:id="rId10"/>
    <p:sldId id="292" r:id="rId11"/>
    <p:sldId id="275" r:id="rId12"/>
    <p:sldId id="295" r:id="rId13"/>
    <p:sldId id="289" r:id="rId14"/>
    <p:sldId id="298" r:id="rId15"/>
    <p:sldId id="290" r:id="rId16"/>
    <p:sldId id="291" r:id="rId17"/>
    <p:sldId id="279" r:id="rId18"/>
    <p:sldId id="280" r:id="rId19"/>
    <p:sldId id="296" r:id="rId20"/>
    <p:sldId id="297" r:id="rId21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FE983B-83BA-4417-B8A0-DE28B48E40D7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5160E0-A8F2-4875-8147-A185B85A2A06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lt-LT" smtClean="0"/>
              <a:pPr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lt-LT" smtClean="0"/>
              <a:pPr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2558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lt-LT" smtClean="0"/>
              <a:pPr rtl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930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lt-LT" smtClean="0"/>
              <a:pPr rtl="0"/>
              <a:t>17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753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lt-LT" smtClean="0"/>
              <a:pPr rtl="0"/>
              <a:t>18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9792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lt-LT" smtClean="0"/>
              <a:pPr rtl="0"/>
              <a:t>19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753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lt-LT" smtClean="0"/>
              <a:pPr rtl="0"/>
              <a:t>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tačiakampis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 smtClean="0"/>
              <a:t>Spustelėję redag. ruoš. paantrš. stilių</a:t>
            </a:r>
            <a:endParaRPr lang="lt-LT" dirty="0"/>
          </a:p>
        </p:txBody>
      </p:sp>
      <p:pic>
        <p:nvPicPr>
          <p:cNvPr id="8" name="7 paveikslėlis" descr="Balti debesys mėlyname danguj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9 paveikslėlis" descr="Augalo fotografavimas iš art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10 paveikslėlis" descr="Bango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9F617-5D64-4515-B542-EEE016E1607B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101E0-B1BF-407D-9ADD-AB72C91C7902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pic>
        <p:nvPicPr>
          <p:cNvPr id="11" name="10 paveikslėlis" descr="Žali augalai iš art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8 paveikslėlis" descr="Bango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B3DA4-5FFB-4426-ADE1-D6E59281E20C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24F77A-2F08-48FD-A65E-C6518AC76233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0D96B-26C7-436F-A22D-424B41F575BE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766B1-176B-4C62-97D7-5BF082F08FF8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4BB4A0-9DBA-4996-B37E-AFFFC3FA24FA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259D-C7C2-42BF-9250-89052689203E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tačiakampis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1" name="10 stačiakampis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Spustelėję redaguokite šablono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lt-LT" smtClean="0"/>
              <a:pPr rtl="0"/>
              <a:t>‹#›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E4C24596-C3D3-42E2-9589-29682BF9EEB5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751777" y="1783334"/>
            <a:ext cx="4846320" cy="2387600"/>
          </a:xfrm>
        </p:spPr>
        <p:txBody>
          <a:bodyPr rtlCol="0">
            <a:normAutofit/>
          </a:bodyPr>
          <a:lstStyle/>
          <a:p>
            <a:pPr algn="ctr"/>
            <a:r>
              <a:rPr lang="lt-LT" sz="3600" dirty="0"/>
              <a:t>"Technologijų raiška sostinėje. </a:t>
            </a: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dirty="0"/>
              <a:t>M</a:t>
            </a:r>
            <a:r>
              <a:rPr lang="lt-LT" sz="3600" dirty="0" smtClean="0"/>
              <a:t>okytojų </a:t>
            </a:r>
            <a:r>
              <a:rPr lang="lt-LT" sz="3600" dirty="0"/>
              <a:t>metodinės tarybos veikla"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751777" y="5009882"/>
            <a:ext cx="4846320" cy="820068"/>
          </a:xfrm>
        </p:spPr>
        <p:txBody>
          <a:bodyPr rtlCol="0">
            <a:normAutofit/>
          </a:bodyPr>
          <a:lstStyle/>
          <a:p>
            <a:pPr rtl="0"/>
            <a:r>
              <a:rPr lang="lt-LT" dirty="0" smtClean="0"/>
              <a:t>Technologijų </a:t>
            </a:r>
            <a:r>
              <a:rPr lang="lt-LT" dirty="0" smtClean="0"/>
              <a:t>mokytojos  </a:t>
            </a:r>
            <a:r>
              <a:rPr lang="lt-LT" dirty="0" smtClean="0"/>
              <a:t>Vaida Gailiūnienė</a:t>
            </a:r>
          </a:p>
          <a:p>
            <a:pPr rtl="0"/>
            <a:r>
              <a:rPr lang="lt-LT" smtClean="0"/>
              <a:t>                                                </a:t>
            </a:r>
            <a:r>
              <a:rPr lang="lt-LT" smtClean="0"/>
              <a:t>   Jolita </a:t>
            </a:r>
            <a:r>
              <a:rPr lang="lt-LT" dirty="0" err="1" smtClean="0"/>
              <a:t>Stapurevičiūtė</a:t>
            </a:r>
            <a:endParaRPr lang="lt-LT" dirty="0"/>
          </a:p>
        </p:txBody>
      </p:sp>
      <p:pic>
        <p:nvPicPr>
          <p:cNvPr id="7170" name="Picture 2" descr="Donatas Kriukas nuotrauk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52" y="2050000"/>
            <a:ext cx="2090097" cy="3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natas Kriukas nuotrauka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22166"/>
          <a:stretch/>
        </p:blipFill>
        <p:spPr bwMode="auto">
          <a:xfrm>
            <a:off x="0" y="2050000"/>
            <a:ext cx="1519707" cy="3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r15ISmiKG13s4r5F-kwpkJhzIORY4jfvaSNicSiSAkDa83MFHatAuljlIU-NYRaNUA7Ru7KdjIwmvrctKoQ0c0mrazlrQ3ZrG4cY_Lbvil7XPHYN6MhVAXMd3RnX1UEiGU9L5dxzFMXN14cAQ69D7AfBQYJZQIlkxl959X4_oGgGsOEcE1IxTuML6rv4g_kykN6q71SlDPbd3YHpCSL7y1mvRQ9rRiHrkT5DqWnRq3HkcMemL2qLHB-FVf4QPjRBVgtT5MG6HuHnftUciLQUABkRktkb_X5Sp6yDihkNVj6pplhsimgIKc-yl_TgljsyiZ9txVYB3s897QH41khQ69bR_RRnWJFcjsp4S6DJBlKbxwW3SWNQuVT7DWqC5CRwFQnpNMkOEqaoXZgfa8saEy8GE3OaK9V9EN4fGKXOA3XZXoArcmInDGr14HIe9qKO7Xn5vxq9Ots4mk4rmCsL8_uQoKrnr3qvtAfREkejFTgif2Y-nhQEgxK31HUpFPlNRbLrbNjcvVt0cIzPk10cfJ1fYsHnbcmaSAciwG3gWCGf9Wh0_gJotiMbOO9dTj0x1Ni-HfK5q7CzQZ3qDyszFcipebvH8XLcdPDjDsvWyqe3QnfbvIPUlZmzmoldG3qDkHv5k3ZwWS-5JkxqiMHV6q9ZOUuVBety=w470-h626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r="12185"/>
          <a:stretch/>
        </p:blipFill>
        <p:spPr bwMode="auto">
          <a:xfrm>
            <a:off x="8930104" y="2050000"/>
            <a:ext cx="3261896" cy="3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 tmm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46" y="574766"/>
            <a:ext cx="1180420" cy="11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Technologijų olimpiada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10</a:t>
            </a:fld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235131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9" name="Content Placeholder 8" descr="65129341_2182486315183017_1524691249523589120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64" r="19181"/>
          <a:stretch>
            <a:fillRect/>
          </a:stretch>
        </p:blipFill>
        <p:spPr>
          <a:xfrm>
            <a:off x="4301582" y="1560048"/>
            <a:ext cx="3745139" cy="4344362"/>
          </a:xfrm>
        </p:spPr>
      </p:pic>
      <p:pic>
        <p:nvPicPr>
          <p:cNvPr id="10" name="Picture 9" descr="65121911_676620909417909_22539855740817899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10" y="1554480"/>
            <a:ext cx="3213462" cy="4381995"/>
          </a:xfrm>
          <a:prstGeom prst="rect">
            <a:avLst/>
          </a:prstGeom>
        </p:spPr>
      </p:pic>
      <p:pic>
        <p:nvPicPr>
          <p:cNvPr id="18" name="Picture 17" descr="pyragas.jpg"/>
          <p:cNvPicPr>
            <a:picLocks noChangeAspect="1"/>
          </p:cNvPicPr>
          <p:nvPr/>
        </p:nvPicPr>
        <p:blipFill>
          <a:blip r:embed="rId4"/>
          <a:srcRect l="13279" r="28238"/>
          <a:stretch>
            <a:fillRect/>
          </a:stretch>
        </p:blipFill>
        <p:spPr>
          <a:xfrm>
            <a:off x="8399417" y="1541416"/>
            <a:ext cx="3422469" cy="4389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6629399"/>
          </a:xfrm>
          <a:solidFill>
            <a:srgbClr val="0070C0"/>
          </a:solidFill>
        </p:spPr>
        <p:txBody>
          <a:bodyPr rtlCol="0"/>
          <a:lstStyle/>
          <a:p>
            <a:r>
              <a:rPr lang="lt-LT" dirty="0"/>
              <a:t>2019  2019 </a:t>
            </a:r>
            <a:br>
              <a:rPr lang="lt-LT" dirty="0"/>
            </a:br>
            <a:r>
              <a:rPr lang="lt-LT" dirty="0"/>
              <a:t>03 21 - 0419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03 21 - 0419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11</a:t>
            </a:fld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02FA67-B509-4792-86D2-564A3EC1E647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313509"/>
          </a:xfrm>
        </p:spPr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1030" name="Picture 6" descr="https://z-p3-scontent.fvno1-1.fna.fbcdn.net/v/t1.15752-9/55471879_307263003189007_2437298845609099264_n.jpg?_nc_cat=105&amp;_nc_ht=z-p3-scontent.fvno1-1.fna&amp;oh=7d7f2d88e5440f0ab773b6b781622e37&amp;oe=5D81DD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-p3-scontent.fvno1-1.fna.fbcdn.net/v/t1.15752-9/54434994_2105730862873774_1539897821753245696_n.jpg?_nc_cat=107&amp;_nc_ht=z-p3-scontent.fvno1-1.fna&amp;oh=9564a7197dced146f30974ee64ce8b13&amp;oe=5DC28BD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8"/>
          <a:stretch/>
        </p:blipFill>
        <p:spPr bwMode="auto">
          <a:xfrm>
            <a:off x="8667213" y="0"/>
            <a:ext cx="352478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z-p3-scontent.fvno1-1.fna.fbcdn.net/v/t1.15752-9/55498098_479849575884955_8466977417846587392_n.jpg?_nc_cat=101&amp;_nc_ht=z-p3-scontent.fvno1-1.fna&amp;oh=0afc137a19e58f0c709516e31b74f2d0&amp;oe=5D8889B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599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izdo rezultatas pagal uÅ¾klausÄ âGeleÅ¾inkelio muziejusâ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84155"/>
            <a:ext cx="3205507" cy="19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6400" y="4108362"/>
            <a:ext cx="318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/>
              <a:t>2019 </a:t>
            </a:r>
            <a:r>
              <a:rPr lang="lt-LT" sz="2800" smtClean="0"/>
              <a:t>03 </a:t>
            </a:r>
            <a:r>
              <a:rPr lang="lt-LT" sz="2800"/>
              <a:t>21 </a:t>
            </a:r>
            <a:r>
              <a:rPr lang="lt-LT" sz="2800" smtClean="0"/>
              <a:t>– 04 19</a:t>
            </a:r>
            <a:endParaRPr lang="lt-LT" sz="2800"/>
          </a:p>
          <a:p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12</a:t>
            </a:fld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C766B1-176B-4C62-97D7-5BF082F08FF8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V="1">
            <a:off x="1637716" y="6858000"/>
            <a:ext cx="9144259" cy="248194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6" name="Picture 5" descr="pagalve2.jpg"/>
          <p:cNvPicPr>
            <a:picLocks noChangeAspect="1"/>
          </p:cNvPicPr>
          <p:nvPr/>
        </p:nvPicPr>
        <p:blipFill>
          <a:blip r:embed="rId2"/>
          <a:srcRect l="-1131" t="21469" r="2387" b="6672"/>
          <a:stretch>
            <a:fillRect/>
          </a:stretch>
        </p:blipFill>
        <p:spPr>
          <a:xfrm>
            <a:off x="8137692" y="1254034"/>
            <a:ext cx="4054308" cy="4023360"/>
          </a:xfrm>
          <a:prstGeom prst="rect">
            <a:avLst/>
          </a:prstGeom>
        </p:spPr>
      </p:pic>
      <p:pic>
        <p:nvPicPr>
          <p:cNvPr id="7" name="Picture 6" descr="pagalve3.jpg"/>
          <p:cNvPicPr>
            <a:picLocks noChangeAspect="1"/>
          </p:cNvPicPr>
          <p:nvPr/>
        </p:nvPicPr>
        <p:blipFill>
          <a:blip r:embed="rId3"/>
          <a:srcRect t="22962" r="12063" b="12646"/>
          <a:stretch>
            <a:fillRect/>
          </a:stretch>
        </p:blipFill>
        <p:spPr>
          <a:xfrm>
            <a:off x="4053330" y="1267096"/>
            <a:ext cx="4102186" cy="4036422"/>
          </a:xfrm>
          <a:prstGeom prst="rect">
            <a:avLst/>
          </a:prstGeom>
        </p:spPr>
      </p:pic>
      <p:pic>
        <p:nvPicPr>
          <p:cNvPr id="5" name="Picture 4" descr="pagalve1.jpg"/>
          <p:cNvPicPr>
            <a:picLocks noChangeAspect="1"/>
          </p:cNvPicPr>
          <p:nvPr/>
        </p:nvPicPr>
        <p:blipFill>
          <a:blip r:embed="rId4"/>
          <a:srcRect t="13041" r="9450" b="21496"/>
          <a:stretch>
            <a:fillRect/>
          </a:stretch>
        </p:blipFill>
        <p:spPr>
          <a:xfrm>
            <a:off x="0" y="1266956"/>
            <a:ext cx="4114800" cy="399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400" b="1" dirty="0"/>
              <a:t>Paroda – kūrybinės dirbtuvės „Žemės menas - mano miestas“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i="1" dirty="0"/>
              <a:t>Vieta: Šalia Vilniaus Salomėjos Nėries </a:t>
            </a:r>
            <a:r>
              <a:rPr lang="lt-LT" sz="2400" i="1" dirty="0" smtClean="0"/>
              <a:t>gimnazijos </a:t>
            </a:r>
            <a:r>
              <a:rPr lang="lt-LT" sz="2400" dirty="0"/>
              <a:t>2019 05 13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13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195943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3" name="Picture 1" descr="C:\Users\Jolita\Downloads\60028272_10158478998148266_443185010704174284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781" y="1555206"/>
            <a:ext cx="7013667" cy="4675778"/>
          </a:xfrm>
          <a:prstGeom prst="rect">
            <a:avLst/>
          </a:prstGeom>
          <a:noFill/>
        </p:spPr>
      </p:pic>
      <p:pic>
        <p:nvPicPr>
          <p:cNvPr id="18434" name="Picture 2" descr="C:\Users\Jolita\Downloads\60038736_10158478997793266_6534987143968718848_n.jpg"/>
          <p:cNvPicPr>
            <a:picLocks noChangeAspect="1" noChangeArrowheads="1"/>
          </p:cNvPicPr>
          <p:nvPr/>
        </p:nvPicPr>
        <p:blipFill>
          <a:blip r:embed="rId3"/>
          <a:srcRect t="3016" b="13921"/>
          <a:stretch>
            <a:fillRect/>
          </a:stretch>
        </p:blipFill>
        <p:spPr bwMode="auto">
          <a:xfrm>
            <a:off x="744352" y="1541417"/>
            <a:ext cx="3765124" cy="467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400" b="1" dirty="0"/>
              <a:t>Paroda – kūrybinės dirbtuvės „Žemės menas - mano miestas“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i="1" dirty="0"/>
              <a:t>Vieta: Šalia Vilniaus Salomėjos Nėries </a:t>
            </a:r>
            <a:r>
              <a:rPr lang="lt-LT" sz="2400" i="1" dirty="0" smtClean="0"/>
              <a:t>gimnazijos </a:t>
            </a:r>
            <a:r>
              <a:rPr lang="lt-LT" sz="2400" dirty="0"/>
              <a:t>2019 05 13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14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130629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10242" name="Picture 2" descr="https://lh3.googleusercontent.com/XqHwX5clEdgJBlEAw200WvlcVb6IZ3sSCHrTHEIiDIJTAxFDGDYwkxi-AXsERA17l85Ci5yGZWo77_zPo_Xn2uC-vnPs7V3t4pqhnOJ5TpJ441LOexPQTH37zUZmFRCwRIMAIeHPIJl_t9qhvMI6-fOUE-oAuJ_3uumGL9bOZmeQ5nUhAdtFDOEkntWKUaFIxt1NFsxqZFBWSf5VtJYLek4_nQxX9yOy1s5puL9_ZYHtq_kqdXDeDG_ZPN9-3dlk9H4IWxCAp-5mcHj22EOvE4seyVcjb9urb2yNyZD1ofQZQnbIZIygZBVeNzIILmxBU_t4kcmi6DW9d-9pxiyHmZSf1q0xesO_lCMgVTSeawh8T9P-y5fdkYmHTaMnObRWFwSNTX2EKO-_xjm-7OWlsbjpJd-eJBc6MZqgIC_Ba7v71Yv21tf5zn3vofrIArZjKe1neqtOg95ktLM1w2C8czgwRrMGmbGA74au94znJJG92QUxsTz8-7jby71MxIyTUQNyaoqJaoL962DOnk8TrVnQ6wM-Sj5So8ENcFhodeY5OE9VlbXiGQHQXPi5999WcDwSuQjKedE3YDw0NVGuydyXl1YvaOChFmxZhie43derU5YUmVjNCS-E_6QXHZMaQtoxmb4VGFTLkKZbkRBHhy5wAcsJla8a=w470-h626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00" y="1565275"/>
            <a:ext cx="3469600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nLoRoY1BKNAXPks7yZoP_OLYX6DKLL671hXcHgxhAn3qnG3ruLcazPxmTrm8FEPHSpa9ABs1Sj9aDc51-Y6RqQ1jydYasMYP1MPkT7P9XAO3E4bRWtlv9Ly8yWq-JFnWZU2AkXVBBHftx7bwkFMXyM0ZXtDwHmASthtb87vn4S-sQIowc-yX2w3vivI5DjDXB9fxZ8KV1dLLPBoMQetmJ-TpyNg2AE6Huj5v8FC1tzCqSYR1WheZdkYQ48plkg47pXS8miUc_YGKdOo1XvDjEYDNQjL4U6rhJmja_HBf5DJNqQWJqml7nMze-vQDPqdnC8GLrUSIZqIwTuzRlqhb5P4EurGw_mWQRA1oYN5tgRiakmWMPLxdAEEQtEKo49Z1iH2YluxrSgdqtmghOHmHcHNLOkIByklIO2-WJ6ukeHnLr9digPe5GYmGSt-8prWnp3XURlKwn1MPQm9MxLjge2_pq8_ntL20Sx8b-tOmieOx3JDOTDzzCBlHpMyr5stQitonJfOlWU1U7WmNRYvyTAghHp2WIuUAo6yfMMKIm2KdhMicYQ9fyvLy3vJ_7jiTVmsqrCVflO-O_siOp64ncSXPYOEFim4YQV7wei5HbG8MLWCuLhjEN4C8JmkZ04JgIIwGx_WyzxiyHB1et9bwSAZvBxozwMDT=w470-h62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2" y="1565275"/>
            <a:ext cx="3469601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3.googleusercontent.com/r15ISmiKG13s4r5F-kwpkJhzIORY4jfvaSNicSiSAkDa83MFHatAuljlIU-NYRaNUA7Ru7KdjIwmvrctKoQ0c0mrazlrQ3ZrG4cY_Lbvil7XPHYN6MhVAXMd3RnX1UEiGU9L5dxzFMXN14cAQ69D7AfBQYJZQIlkxl959X4_oGgGsOEcE1IxTuML6rv4g_kykN6q71SlDPbd3YHpCSL7y1mvRQ9rRiHrkT5DqWnRq3HkcMemL2qLHB-FVf4QPjRBVgtT5MG6HuHnftUciLQUABkRktkb_X5Sp6yDihkNVj6pplhsimgIKc-yl_TgljsyiZ9txVYB3s897QH41khQ69bR_RRnWJFcjsp4S6DJBlKbxwW3SWNQuVT7DWqC5CRwFQnpNMkOEqaoXZgfa8saEy8GE3OaK9V9EN4fGKXOA3XZXoArcmInDGr14HIe9qKO7Xn5vxq9Ots4mk4rmCsL8_uQoKrnr3qvtAfREkejFTgif2Y-nhQEgxK31HUpFPlNRbLrbNjcvVt0cIzPk10cfJ1fYsHnbcmaSAciwG3gWCGf9Wh0_gJotiMbOO9dTj0x1Ni-HfK5q7CzQZ3qDyszFcipebvH8XLcdPDjDsvWyqe3QnfbvIPUlZmzmoldG3qDkHv5k3ZwWS-5JkxqiMHV6q9ZOUuVBety=w470-h626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7" y="1565274"/>
            <a:ext cx="3469600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b="1" dirty="0"/>
              <a:t>Tęstinis projektas „Žinutė pasauliui“ 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b="1" dirty="0"/>
              <a:t>Mokytojų ir mokinių kūrybinės laboratorijos-seminaras „PASAULIO </a:t>
            </a:r>
            <a:r>
              <a:rPr lang="lt-LT" sz="2400" b="1" dirty="0" smtClean="0"/>
              <a:t>VALGIAI“</a:t>
            </a:r>
            <a:r>
              <a:rPr lang="lt-LT" sz="2400" dirty="0" smtClean="0"/>
              <a:t>     </a:t>
            </a:r>
            <a:r>
              <a:rPr lang="lt-LT" sz="2400" i="1" dirty="0" smtClean="0"/>
              <a:t>Vieta</a:t>
            </a:r>
            <a:r>
              <a:rPr lang="lt-LT" sz="2400" i="1" dirty="0"/>
              <a:t>: Vilniaus turizmo ir prekybos verslo </a:t>
            </a:r>
            <a:r>
              <a:rPr lang="lt-LT" sz="2400" i="1" dirty="0" smtClean="0"/>
              <a:t>mokykla</a:t>
            </a:r>
            <a:endParaRPr lang="lt-LT" sz="2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15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287383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1026" name="Picture 2" descr="C:\Users\Jolita\Downloads\IMG_6166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57" y="1583871"/>
            <a:ext cx="6396446" cy="4797335"/>
          </a:xfrm>
          <a:prstGeom prst="rect">
            <a:avLst/>
          </a:prstGeom>
          <a:noFill/>
        </p:spPr>
      </p:pic>
      <p:pic>
        <p:nvPicPr>
          <p:cNvPr id="1027" name="Picture 3" descr="C:\Users\Jolita\Downloads\IMG_616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2767" y="3611880"/>
            <a:ext cx="3631474" cy="2723606"/>
          </a:xfrm>
          <a:prstGeom prst="rect">
            <a:avLst/>
          </a:prstGeom>
          <a:noFill/>
        </p:spPr>
      </p:pic>
      <p:pic>
        <p:nvPicPr>
          <p:cNvPr id="1028" name="Picture 4" descr="C:\Users\Jolita\Downloads\IMG_6164.jpeg"/>
          <p:cNvPicPr>
            <a:picLocks noChangeAspect="1" noChangeArrowheads="1"/>
          </p:cNvPicPr>
          <p:nvPr/>
        </p:nvPicPr>
        <p:blipFill>
          <a:blip r:embed="rId4"/>
          <a:srcRect t="28508" b="31364"/>
          <a:stretch>
            <a:fillRect/>
          </a:stretch>
        </p:blipFill>
        <p:spPr bwMode="auto">
          <a:xfrm>
            <a:off x="7433467" y="1567542"/>
            <a:ext cx="3613355" cy="1933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2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23089" y="367527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Metodinė diena - konferencija </a:t>
            </a:r>
            <a:br>
              <a:rPr lang="lt-LT" b="1" dirty="0" smtClean="0"/>
            </a:br>
            <a:r>
              <a:rPr lang="lt-LT" b="1" dirty="0" smtClean="0"/>
              <a:t>“Inovacijos - mūsų variklis” 2019 05 16</a:t>
            </a:r>
            <a:br>
              <a:rPr lang="lt-LT" b="1" dirty="0" smtClean="0"/>
            </a:br>
            <a:r>
              <a:rPr lang="lt-LT" sz="3600" i="1" dirty="0" smtClean="0"/>
              <a:t> </a:t>
            </a:r>
            <a:r>
              <a:rPr lang="lt-LT" sz="3300" i="1" dirty="0" smtClean="0"/>
              <a:t>Vieta: Vilniaus “Ąžuolyno” progimnazija</a:t>
            </a:r>
            <a:endParaRPr lang="lt-LT" dirty="0"/>
          </a:p>
        </p:txBody>
      </p:sp>
      <p:pic>
        <p:nvPicPr>
          <p:cNvPr id="8" name="Content Placeholder 7" descr="konf 3.jpg"/>
          <p:cNvPicPr>
            <a:picLocks noGrp="1" noChangeAspect="1"/>
          </p:cNvPicPr>
          <p:nvPr>
            <p:ph idx="1"/>
          </p:nvPr>
        </p:nvPicPr>
        <p:blipFill>
          <a:blip r:embed="rId2"/>
          <a:srcRect b="5147"/>
          <a:stretch>
            <a:fillRect/>
          </a:stretch>
        </p:blipFill>
        <p:spPr>
          <a:xfrm>
            <a:off x="5199017" y="1607145"/>
            <a:ext cx="5826952" cy="5054913"/>
          </a:xfr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16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8000"/>
            <a:ext cx="9144259" cy="365760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17410" name="Picture 2" descr="Jurgita Vecerskiene nuotrauka."/>
          <p:cNvPicPr>
            <a:picLocks noChangeAspect="1" noChangeArrowheads="1"/>
          </p:cNvPicPr>
          <p:nvPr/>
        </p:nvPicPr>
        <p:blipFill>
          <a:blip r:embed="rId3"/>
          <a:srcRect t="8333" r="8244"/>
          <a:stretch>
            <a:fillRect/>
          </a:stretch>
        </p:blipFill>
        <p:spPr bwMode="auto">
          <a:xfrm>
            <a:off x="1031967" y="1581167"/>
            <a:ext cx="3775166" cy="502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7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410026" y="628784"/>
            <a:ext cx="9371949" cy="1183566"/>
          </a:xfrm>
        </p:spPr>
        <p:txBody>
          <a:bodyPr rtlCol="0">
            <a:normAutofit fontScale="90000"/>
          </a:bodyPr>
          <a:lstStyle/>
          <a:p>
            <a:r>
              <a:rPr lang="lt-LT" b="1" dirty="0" smtClean="0"/>
              <a:t>Metodinė diena - konferencija </a:t>
            </a:r>
            <a:br>
              <a:rPr lang="lt-LT" b="1" dirty="0" smtClean="0"/>
            </a:br>
            <a:r>
              <a:rPr lang="lt-LT" b="1" dirty="0" smtClean="0"/>
              <a:t>“Inovacijos - mūsų variklis” 2019 05 16</a:t>
            </a:r>
            <a:br>
              <a:rPr lang="lt-LT" b="1" dirty="0" smtClean="0"/>
            </a:br>
            <a:r>
              <a:rPr lang="lt-LT" sz="3600" i="1" dirty="0" smtClean="0"/>
              <a:t> </a:t>
            </a:r>
            <a:r>
              <a:rPr lang="lt-LT" sz="3300" i="1" dirty="0" smtClean="0"/>
              <a:t>Vieta: Vilniaus “Ąžuolyno” progimnazija</a:t>
            </a:r>
            <a:endParaRPr lang="lt-LT" sz="330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17</a:t>
            </a:fld>
            <a:endParaRPr lang="lt-LT" dirty="0"/>
          </a:p>
        </p:txBody>
      </p:sp>
      <p:sp>
        <p:nvSpPr>
          <p:cNvPr id="8" name="7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7AE62C-9896-40C1-927B-77C981228C7C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9" name="8 poraštės vietos rezervavimo ženklas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195943"/>
          </a:xfrm>
        </p:spPr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2050" name="Picture 2" descr="D:\konf 1\IMG_9022.JPG"/>
          <p:cNvPicPr>
            <a:picLocks noChangeAspect="1" noChangeArrowheads="1"/>
          </p:cNvPicPr>
          <p:nvPr/>
        </p:nvPicPr>
        <p:blipFill>
          <a:blip r:embed="rId3" cstate="print"/>
          <a:srcRect r="11043"/>
          <a:stretch>
            <a:fillRect/>
          </a:stretch>
        </p:blipFill>
        <p:spPr bwMode="auto">
          <a:xfrm>
            <a:off x="339634" y="2037807"/>
            <a:ext cx="5682343" cy="4258491"/>
          </a:xfrm>
          <a:prstGeom prst="rect">
            <a:avLst/>
          </a:prstGeom>
          <a:noFill/>
        </p:spPr>
      </p:pic>
      <p:pic>
        <p:nvPicPr>
          <p:cNvPr id="2051" name="Picture 3" descr="D:\konf 1\IMG_9036.JPG"/>
          <p:cNvPicPr>
            <a:picLocks noChangeAspect="1" noChangeArrowheads="1"/>
          </p:cNvPicPr>
          <p:nvPr/>
        </p:nvPicPr>
        <p:blipFill>
          <a:blip r:embed="rId4" cstate="print"/>
          <a:srcRect l="1016" t="1371" r="9005"/>
          <a:stretch>
            <a:fillRect/>
          </a:stretch>
        </p:blipFill>
        <p:spPr bwMode="auto">
          <a:xfrm>
            <a:off x="6165668" y="2011680"/>
            <a:ext cx="5786846" cy="4267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410026" y="550407"/>
            <a:ext cx="9371949" cy="1183566"/>
          </a:xfrm>
        </p:spPr>
        <p:txBody>
          <a:bodyPr rtlCol="0">
            <a:normAutofit fontScale="90000"/>
          </a:bodyPr>
          <a:lstStyle/>
          <a:p>
            <a:r>
              <a:rPr lang="lt-LT" b="1" dirty="0" smtClean="0"/>
              <a:t>Metodinė diena - konferencija </a:t>
            </a:r>
            <a:br>
              <a:rPr lang="lt-LT" b="1" dirty="0" smtClean="0"/>
            </a:br>
            <a:r>
              <a:rPr lang="lt-LT" b="1" dirty="0" smtClean="0"/>
              <a:t>“Inovacijos - mūsų variklis” 2019 05 16</a:t>
            </a:r>
            <a:br>
              <a:rPr lang="lt-LT" b="1" dirty="0" smtClean="0"/>
            </a:br>
            <a:r>
              <a:rPr lang="lt-LT" sz="3600" i="1" dirty="0" smtClean="0"/>
              <a:t> </a:t>
            </a:r>
            <a:r>
              <a:rPr lang="lt-LT" sz="3300" i="1" dirty="0" smtClean="0"/>
              <a:t>Vieta: Vilniaus “Ąžuolyno” progimnazija</a:t>
            </a:r>
            <a:endParaRPr lang="lt-LT" dirty="0"/>
          </a:p>
        </p:txBody>
      </p:sp>
      <p:sp>
        <p:nvSpPr>
          <p:cNvPr id="3" name="2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18</a:t>
            </a:fld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03D5AF-686A-4221-91BB-CAB328C2913C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>
          <a:xfrm flipV="1">
            <a:off x="1637716" y="6858000"/>
            <a:ext cx="9144259" cy="248194"/>
          </a:xfrm>
        </p:spPr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15361" name="Picture 1" descr="D:\konf 1\IMG_9041.JPG"/>
          <p:cNvPicPr>
            <a:picLocks noChangeAspect="1" noChangeArrowheads="1"/>
          </p:cNvPicPr>
          <p:nvPr/>
        </p:nvPicPr>
        <p:blipFill>
          <a:blip r:embed="rId3" cstate="print"/>
          <a:srcRect t="12676" r="5916"/>
          <a:stretch>
            <a:fillRect/>
          </a:stretch>
        </p:blipFill>
        <p:spPr bwMode="auto">
          <a:xfrm>
            <a:off x="169818" y="1998619"/>
            <a:ext cx="6028044" cy="3729926"/>
          </a:xfrm>
          <a:prstGeom prst="rect">
            <a:avLst/>
          </a:prstGeom>
          <a:noFill/>
        </p:spPr>
      </p:pic>
      <p:pic>
        <p:nvPicPr>
          <p:cNvPr id="15362" name="Picture 2" descr="D:\konf 1\IMG_9045.JPG"/>
          <p:cNvPicPr>
            <a:picLocks noChangeAspect="1" noChangeArrowheads="1"/>
          </p:cNvPicPr>
          <p:nvPr/>
        </p:nvPicPr>
        <p:blipFill>
          <a:blip r:embed="rId4" cstate="print"/>
          <a:srcRect l="7465" t="9742" r="9631" b="8883"/>
          <a:stretch>
            <a:fillRect/>
          </a:stretch>
        </p:blipFill>
        <p:spPr bwMode="auto">
          <a:xfrm>
            <a:off x="6335486" y="2011680"/>
            <a:ext cx="5669279" cy="3709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378059" y="498156"/>
            <a:ext cx="9371949" cy="1183566"/>
          </a:xfrm>
        </p:spPr>
        <p:txBody>
          <a:bodyPr rtlCol="0">
            <a:normAutofit fontScale="90000"/>
          </a:bodyPr>
          <a:lstStyle/>
          <a:p>
            <a:r>
              <a:rPr lang="lt-LT" b="1" dirty="0" smtClean="0"/>
              <a:t>Metodinė diena - konferencija </a:t>
            </a:r>
            <a:br>
              <a:rPr lang="lt-LT" b="1" dirty="0" smtClean="0"/>
            </a:br>
            <a:r>
              <a:rPr lang="lt-LT" b="1" dirty="0" smtClean="0"/>
              <a:t>“Inovacijos - mūsų variklis” 2019 05 16</a:t>
            </a:r>
            <a:br>
              <a:rPr lang="lt-LT" b="1" dirty="0" smtClean="0"/>
            </a:br>
            <a:r>
              <a:rPr lang="lt-LT" sz="3600" i="1" dirty="0" smtClean="0"/>
              <a:t> </a:t>
            </a:r>
            <a:r>
              <a:rPr lang="lt-LT" sz="3300" i="1" dirty="0" smtClean="0"/>
              <a:t>Vieta: Vilniaus “Ąžuolyno” progimnazija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lt-LT" smtClean="0"/>
              <a:pPr rtl="0"/>
              <a:t>19</a:t>
            </a:fld>
            <a:endParaRPr lang="lt-LT" dirty="0"/>
          </a:p>
        </p:txBody>
      </p:sp>
      <p:sp>
        <p:nvSpPr>
          <p:cNvPr id="8" name="7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7AE62C-9896-40C1-927B-77C981228C7C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9" name="8 poraštės vietos rezervavimo ženklas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222069"/>
          </a:xfrm>
        </p:spPr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pic>
        <p:nvPicPr>
          <p:cNvPr id="44035" name="Picture 3" descr="D:\konf 1\IMG_9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9654" t="9675" r="27559"/>
          <a:stretch>
            <a:fillRect/>
          </a:stretch>
        </p:blipFill>
        <p:spPr bwMode="auto">
          <a:xfrm rot="16200000">
            <a:off x="8300900" y="-189963"/>
            <a:ext cx="2979431" cy="4193175"/>
          </a:xfrm>
          <a:prstGeom prst="rect">
            <a:avLst/>
          </a:prstGeom>
          <a:noFill/>
        </p:spPr>
      </p:pic>
      <p:pic>
        <p:nvPicPr>
          <p:cNvPr id="44036" name="Picture 4" descr="D:\konf 1\IMG_9087.JPG"/>
          <p:cNvPicPr>
            <a:picLocks noChangeAspect="1" noChangeArrowheads="1"/>
          </p:cNvPicPr>
          <p:nvPr/>
        </p:nvPicPr>
        <p:blipFill>
          <a:blip r:embed="rId4" cstate="print"/>
          <a:srcRect l="12766" r="42511"/>
          <a:stretch>
            <a:fillRect/>
          </a:stretch>
        </p:blipFill>
        <p:spPr bwMode="auto">
          <a:xfrm rot="16200000">
            <a:off x="8423366" y="2991394"/>
            <a:ext cx="2795451" cy="4167051"/>
          </a:xfrm>
          <a:prstGeom prst="rect">
            <a:avLst/>
          </a:prstGeom>
          <a:noFill/>
        </p:spPr>
      </p:pic>
      <p:pic>
        <p:nvPicPr>
          <p:cNvPr id="44037" name="Picture 5" descr="D:\konf 1\IMG_9084.JPG"/>
          <p:cNvPicPr>
            <a:picLocks noChangeAspect="1" noChangeArrowheads="1"/>
          </p:cNvPicPr>
          <p:nvPr/>
        </p:nvPicPr>
        <p:blipFill>
          <a:blip r:embed="rId5" cstate="print"/>
          <a:srcRect l="22816" r="26364" b="15360"/>
          <a:stretch>
            <a:fillRect/>
          </a:stretch>
        </p:blipFill>
        <p:spPr bwMode="auto">
          <a:xfrm rot="16200000">
            <a:off x="3592288" y="2508067"/>
            <a:ext cx="3788228" cy="4206244"/>
          </a:xfrm>
          <a:prstGeom prst="rect">
            <a:avLst/>
          </a:prstGeom>
          <a:noFill/>
        </p:spPr>
      </p:pic>
      <p:pic>
        <p:nvPicPr>
          <p:cNvPr id="44034" name="Picture 2" descr="D:\konf 1\IMG_9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l="9094" t="4966" r="15508" b="10999"/>
          <a:stretch>
            <a:fillRect/>
          </a:stretch>
        </p:blipFill>
        <p:spPr bwMode="auto">
          <a:xfrm>
            <a:off x="378822" y="1763486"/>
            <a:ext cx="3867667" cy="2873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vadinimas"/>
          <p:cNvSpPr>
            <a:spLocks noGrp="1"/>
          </p:cNvSpPr>
          <p:nvPr>
            <p:ph type="title"/>
          </p:nvPr>
        </p:nvSpPr>
        <p:spPr>
          <a:xfrm>
            <a:off x="1751776" y="2228045"/>
            <a:ext cx="7122885" cy="3374265"/>
          </a:xfrm>
        </p:spPr>
        <p:txBody>
          <a:bodyPr rtlCol="0">
            <a:normAutofit/>
          </a:bodyPr>
          <a:lstStyle/>
          <a:p>
            <a:r>
              <a:rPr lang="lt-LT" sz="2400" b="1" dirty="0"/>
              <a:t>M</a:t>
            </a:r>
            <a:r>
              <a:rPr lang="lt-LT" sz="2400" b="1" dirty="0" smtClean="0"/>
              <a:t>okytojų </a:t>
            </a:r>
            <a:r>
              <a:rPr lang="lt-LT" sz="2400" b="1" dirty="0"/>
              <a:t>ir mokinių kūrybos </a:t>
            </a:r>
            <a:r>
              <a:rPr lang="lt-LT" sz="2400" b="1" dirty="0" smtClean="0"/>
              <a:t>paroda</a:t>
            </a:r>
            <a:br>
              <a:rPr lang="lt-LT" sz="2400" b="1" dirty="0" smtClean="0"/>
            </a:br>
            <a:r>
              <a:rPr lang="lt-LT" sz="2400" b="1" dirty="0" smtClean="0"/>
              <a:t> </a:t>
            </a:r>
            <a:r>
              <a:rPr lang="lt-LT" sz="2400" b="1" dirty="0"/>
              <a:t>„VILNIUS - MANO MIESTAS“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i="1" dirty="0"/>
              <a:t>Vieta: Vilniaus miesto </a:t>
            </a:r>
            <a:r>
              <a:rPr lang="lt-LT" sz="2400" i="1" dirty="0" smtClean="0"/>
              <a:t>savivaldybė </a:t>
            </a:r>
            <a:r>
              <a:rPr lang="pl-PL" sz="2400" dirty="0"/>
              <a:t>2018 12 17 </a:t>
            </a:r>
            <a:r>
              <a:rPr lang="pl-PL" sz="2400" dirty="0" smtClean="0"/>
              <a:t>– 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pl-PL" sz="2400" dirty="0" smtClean="0"/>
              <a:t>2019 </a:t>
            </a:r>
            <a:r>
              <a:rPr lang="pl-PL" sz="2400" dirty="0"/>
              <a:t>01 </a:t>
            </a:r>
            <a:r>
              <a:rPr lang="pl-PL" sz="2400" dirty="0" smtClean="0"/>
              <a:t>04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pl-PL" sz="2400" dirty="0" smtClean="0"/>
              <a:t> 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i="1" dirty="0"/>
              <a:t>Vieta</a:t>
            </a:r>
            <a:r>
              <a:rPr lang="lt-LT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Kauno pedagogų kvalifikacijos </a:t>
            </a:r>
            <a:r>
              <a:rPr lang="lt-LT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centras </a:t>
            </a:r>
            <a:br>
              <a:rPr lang="lt-LT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l-PL" sz="2400" dirty="0" smtClean="0"/>
              <a:t>2019 </a:t>
            </a:r>
            <a:r>
              <a:rPr lang="pl-PL" sz="2400" dirty="0"/>
              <a:t>01 07 - 2019 02 21 </a:t>
            </a:r>
            <a:r>
              <a:rPr lang="lt-L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lt-L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lt-LT" sz="2400" b="1" dirty="0"/>
              <a:t>Reikalavimai kūrybiniams darbams: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/>
              <a:t>• Kūrybiniai darbai kabinami ant sienos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idx="1"/>
          </p:nvPr>
        </p:nvSpPr>
        <p:spPr>
          <a:xfrm>
            <a:off x="1751777" y="5769735"/>
            <a:ext cx="6949440" cy="61682"/>
          </a:xfrm>
        </p:spPr>
        <p:txBody>
          <a:bodyPr rtlCol="0">
            <a:normAutofit fontScale="25000" lnSpcReduction="20000"/>
          </a:bodyPr>
          <a:lstStyle/>
          <a:p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endParaRPr lang="lt-LT" dirty="0"/>
          </a:p>
        </p:txBody>
      </p:sp>
      <p:pic>
        <p:nvPicPr>
          <p:cNvPr id="3075" name="Picture 3" descr="https://z-p3-scontent.fvno1-1.fna.fbcdn.net/v/t1.15752-9/49564093_272711053411644_5465057859358162944_n.jpg?_nc_cat=105&amp;_nc_ht=z-p3-scontent.fvno1-1.fna&amp;oh=1c2b3127c19aeaae649327f1c47a6623&amp;oe=5D8B7C8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8607" r="13749" b="7353"/>
          <a:stretch/>
        </p:blipFill>
        <p:spPr bwMode="auto">
          <a:xfrm>
            <a:off x="8874662" y="2047742"/>
            <a:ext cx="3317338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z-p3-scontent.fvno1-1.fna.fbcdn.net/v/t1.15752-9/65133461_346878479534266_4657377924926668800_n.jpg?_nc_cat=101&amp;_nc_ht=z-p3-scontent.fvno1-1.fna&amp;oh=f7afae5d43ea40ddcd5a269fc5fd5caa&amp;oe=5DC22CA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24809"/>
          <a:stretch/>
        </p:blipFill>
        <p:spPr bwMode="auto">
          <a:xfrm>
            <a:off x="0" y="2047742"/>
            <a:ext cx="1661374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751777" y="1783334"/>
            <a:ext cx="4846320" cy="2387600"/>
          </a:xfrm>
        </p:spPr>
        <p:txBody>
          <a:bodyPr rtlCol="0">
            <a:normAutofit/>
          </a:bodyPr>
          <a:lstStyle/>
          <a:p>
            <a:pPr algn="ctr"/>
            <a:r>
              <a:rPr lang="lt-LT" sz="3600" dirty="0"/>
              <a:t>"Technologijų raiška sostinėje. </a:t>
            </a: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dirty="0"/>
              <a:t>M</a:t>
            </a:r>
            <a:r>
              <a:rPr lang="lt-LT" sz="3600" dirty="0" smtClean="0"/>
              <a:t>okytojų </a:t>
            </a:r>
            <a:r>
              <a:rPr lang="lt-LT" sz="3600" dirty="0"/>
              <a:t>metodinės tarybos veikla"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751777" y="5009882"/>
            <a:ext cx="4846320" cy="820068"/>
          </a:xfrm>
        </p:spPr>
        <p:txBody>
          <a:bodyPr rtlCol="0">
            <a:normAutofit/>
          </a:bodyPr>
          <a:lstStyle/>
          <a:p>
            <a:pPr rtl="0"/>
            <a:r>
              <a:rPr lang="lt-LT" dirty="0" smtClean="0"/>
              <a:t>Technologijų mokytoja Vaida Gailiūnienė</a:t>
            </a:r>
          </a:p>
          <a:p>
            <a:pPr rtl="0"/>
            <a:r>
              <a:rPr lang="lt-LT" dirty="0" smtClean="0"/>
              <a:t>                                                Jolita </a:t>
            </a:r>
            <a:r>
              <a:rPr lang="lt-LT" dirty="0" err="1" smtClean="0"/>
              <a:t>Stapurevičiūtė</a:t>
            </a:r>
            <a:endParaRPr lang="lt-LT" dirty="0"/>
          </a:p>
        </p:txBody>
      </p:sp>
      <p:pic>
        <p:nvPicPr>
          <p:cNvPr id="7170" name="Picture 2" descr="Donatas Kriukas nuotrauk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52" y="2050000"/>
            <a:ext cx="2090097" cy="3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natas Kriukas nuotrauka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22166"/>
          <a:stretch/>
        </p:blipFill>
        <p:spPr bwMode="auto">
          <a:xfrm>
            <a:off x="0" y="2050000"/>
            <a:ext cx="1519707" cy="3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r15ISmiKG13s4r5F-kwpkJhzIORY4jfvaSNicSiSAkDa83MFHatAuljlIU-NYRaNUA7Ru7KdjIwmvrctKoQ0c0mrazlrQ3ZrG4cY_Lbvil7XPHYN6MhVAXMd3RnX1UEiGU9L5dxzFMXN14cAQ69D7AfBQYJZQIlkxl959X4_oGgGsOEcE1IxTuML6rv4g_kykN6q71SlDPbd3YHpCSL7y1mvRQ9rRiHrkT5DqWnRq3HkcMemL2qLHB-FVf4QPjRBVgtT5MG6HuHnftUciLQUABkRktkb_X5Sp6yDihkNVj6pplhsimgIKc-yl_TgljsyiZ9txVYB3s897QH41khQ69bR_RRnWJFcjsp4S6DJBlKbxwW3SWNQuVT7DWqC5CRwFQnpNMkOEqaoXZgfa8saEy8GE3OaK9V9EN4fGKXOA3XZXoArcmInDGr14HIe9qKO7Xn5vxq9Ots4mk4rmCsL8_uQoKrnr3qvtAfREkejFTgif2Y-nhQEgxK31HUpFPlNRbLrbNjcvVt0cIzPk10cfJ1fYsHnbcmaSAciwG3gWCGf9Wh0_gJotiMbOO9dTj0x1Ni-HfK5q7CzQZ3qDyszFcipebvH8XLcdPDjDsvWyqe3QnfbvIPUlZmzmoldG3qDkHv5k3ZwWS-5JkxqiMHV6q9ZOUuVBety=w470-h626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r="12185"/>
          <a:stretch/>
        </p:blipFill>
        <p:spPr bwMode="auto">
          <a:xfrm>
            <a:off x="8930104" y="2050000"/>
            <a:ext cx="3261896" cy="3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 tmm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46" y="574766"/>
            <a:ext cx="1180420" cy="11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Paroda </a:t>
            </a:r>
            <a:r>
              <a:rPr lang="lt-LT" sz="3200" b="1" dirty="0" smtClean="0"/>
              <a:t>„VILNIUS - MANO MIESTAS“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Vilniuje</a:t>
            </a:r>
            <a:endParaRPr lang="en-US" dirty="0"/>
          </a:p>
        </p:txBody>
      </p:sp>
      <p:pic>
        <p:nvPicPr>
          <p:cNvPr id="8" name="Content Placeholder 7" descr="vilnius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4127"/>
          <a:stretch>
            <a:fillRect/>
          </a:stretch>
        </p:blipFill>
        <p:spPr>
          <a:xfrm>
            <a:off x="653143" y="1646080"/>
            <a:ext cx="6688183" cy="4809111"/>
          </a:xfrm>
        </p:spPr>
      </p:pic>
      <p:pic>
        <p:nvPicPr>
          <p:cNvPr id="9" name="Content Placeholder 8" descr="vilnius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468" r="8469"/>
          <a:stretch>
            <a:fillRect/>
          </a:stretch>
        </p:blipFill>
        <p:spPr>
          <a:xfrm>
            <a:off x="7654836" y="1645920"/>
            <a:ext cx="3331028" cy="481842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3</a:t>
            </a:fld>
            <a:endParaRPr lang="lt-L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CB3DA4-5FFB-4426-ADE1-D6E59281E20C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452650" cy="444137"/>
          </a:xfrm>
        </p:spPr>
        <p:txBody>
          <a:bodyPr/>
          <a:lstStyle/>
          <a:p>
            <a:pPr rtl="0"/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4</a:t>
            </a:fld>
            <a:endParaRPr lang="lt-L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CB3DA4-5FFB-4426-ADE1-D6E59281E20C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444137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10" name="Picture 9" descr="vilnius4.jpg"/>
          <p:cNvPicPr>
            <a:picLocks noChangeAspect="1"/>
          </p:cNvPicPr>
          <p:nvPr/>
        </p:nvPicPr>
        <p:blipFill>
          <a:blip r:embed="rId2"/>
          <a:srcRect l="2141" r="10474"/>
          <a:stretch>
            <a:fillRect/>
          </a:stretch>
        </p:blipFill>
        <p:spPr>
          <a:xfrm>
            <a:off x="6373906" y="1021978"/>
            <a:ext cx="5634318" cy="4835752"/>
          </a:xfrm>
          <a:prstGeom prst="rect">
            <a:avLst/>
          </a:prstGeom>
        </p:spPr>
      </p:pic>
      <p:pic>
        <p:nvPicPr>
          <p:cNvPr id="11" name="Picture 10" descr="vilnius5.jpg"/>
          <p:cNvPicPr>
            <a:picLocks noChangeAspect="1"/>
          </p:cNvPicPr>
          <p:nvPr/>
        </p:nvPicPr>
        <p:blipFill>
          <a:blip r:embed="rId3"/>
          <a:srcRect l="2722" r="2479"/>
          <a:stretch>
            <a:fillRect/>
          </a:stretch>
        </p:blipFill>
        <p:spPr>
          <a:xfrm>
            <a:off x="185789" y="1001327"/>
            <a:ext cx="6093988" cy="482124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48640" y="276087"/>
            <a:ext cx="11286309" cy="1183566"/>
          </a:xfrm>
        </p:spPr>
        <p:txBody>
          <a:bodyPr>
            <a:noAutofit/>
          </a:bodyPr>
          <a:lstStyle/>
          <a:p>
            <a:pPr algn="ctr"/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Paroda</a:t>
            </a:r>
            <a:r>
              <a:rPr lang="lt-LT" sz="3200" b="1" dirty="0" smtClean="0"/>
              <a:t>„VILNIUS - MANO MIESTAS“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Kaune </a:t>
            </a:r>
            <a:endParaRPr lang="lt-L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5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8000"/>
            <a:ext cx="9139141" cy="156754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4102" name="Picture 6" descr="Donatas Kriukas nuotrauk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/>
          <a:stretch>
            <a:fillRect/>
          </a:stretch>
        </p:blipFill>
        <p:spPr bwMode="auto">
          <a:xfrm>
            <a:off x="2424642" y="1632858"/>
            <a:ext cx="7036157" cy="48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/>
              <a:t/>
            </a:r>
            <a:br>
              <a:rPr lang="lt-LT" sz="3600" dirty="0"/>
            </a:b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6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pic>
        <p:nvPicPr>
          <p:cNvPr id="6146" name="Picture 2" descr="Donatas Kriukas nuotrauk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5" y="1071507"/>
            <a:ext cx="7302320" cy="54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7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8000"/>
            <a:ext cx="9144259" cy="248194"/>
          </a:xfrm>
        </p:spPr>
        <p:txBody>
          <a:bodyPr/>
          <a:lstStyle/>
          <a:p>
            <a:pPr rtl="0"/>
            <a:r>
              <a:rPr lang="lt-LT" dirty="0" smtClean="0"/>
              <a:t>Įtraukti </a:t>
            </a:r>
            <a:r>
              <a:rPr lang="lt-LT" dirty="0" err="1" smtClean="0"/>
              <a:t>porašę</a:t>
            </a:r>
            <a:endParaRPr lang="lt-LT" dirty="0"/>
          </a:p>
        </p:txBody>
      </p:sp>
      <p:pic>
        <p:nvPicPr>
          <p:cNvPr id="5122" name="Picture 2" descr="Donatas Kriukas nuotrauka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7040" r="2842"/>
          <a:stretch/>
        </p:blipFill>
        <p:spPr bwMode="auto">
          <a:xfrm>
            <a:off x="1645921" y="502275"/>
            <a:ext cx="8869680" cy="59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Vilniaus m. technologijų olimpiados II- sis etapas.</a:t>
            </a:r>
            <a:r>
              <a:rPr lang="lt-LT" dirty="0"/>
              <a:t/>
            </a:r>
            <a:br>
              <a:rPr lang="lt-LT" dirty="0"/>
            </a:br>
            <a:r>
              <a:rPr lang="lt-LT" i="1" dirty="0"/>
              <a:t>Vieta: VDU Švietimo </a:t>
            </a:r>
            <a:r>
              <a:rPr lang="lt-LT" i="1" dirty="0" smtClean="0"/>
              <a:t>akademija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8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235131"/>
          </a:xfrm>
        </p:spPr>
        <p:txBody>
          <a:bodyPr/>
          <a:lstStyle/>
          <a:p>
            <a:pPr rtl="0"/>
            <a:r>
              <a:rPr lang="lt-LT" dirty="0" smtClean="0"/>
              <a:t>Įtraukti </a:t>
            </a:r>
            <a:r>
              <a:rPr lang="lt-LT" dirty="0" err="1" smtClean="0"/>
              <a:t>poraštę</a:t>
            </a:r>
            <a:endParaRPr lang="lt-LT" dirty="0"/>
          </a:p>
        </p:txBody>
      </p:sp>
      <p:pic>
        <p:nvPicPr>
          <p:cNvPr id="8194" name="Picture 2" descr="https://lh3.googleusercontent.com/rP0vzwQ6G9bXYNj7NX-8bfBVIxEAXSuofR4B_ZjJidYrZuJBWYNREU0I410t506xUZbn5Enxpsngwt3944gMMxzm8lQHZDi7d6cC1zNYbUpiN1oeNMGpNSbZdTQI6co4XYl4EW4EyT3IRY-1bsZgYeqauF-Uh_2jqaMsB5TA3VMe1RUUmgOWaAk1mCEHtAr2CFlmRA8zs-cVc8ao8z5V4a8fwVA81ISDlR3V58u4cDB-5Hg2dBPNoappQOMiGFqTsu6QCleFH_UF92vZcf-bmlJ-M8rh-zq14jUdS3cVIp9ye-P5tbmG7VDLuDJ2sHGARyuNmAcoZmL3CWDocBnnV_OS4wnk7NkoE3PbAPlSMRa42myRx9UV302ZrduA8U-rxUZJX9QVQavpRx9IMT01l16TRxBSjazirVMjtRBcLvfz8bVf69VBx3iXdp5RpjFqAY1lvb9KLGaaxwiA4X5QPkzT2ZIfr6GZ4Wh8wzjzlHDQR0xucErA2hGFSEhCXrERCBcWGBaN8d-bCc7j9T9Xbm1kExLZuATAoKbtrEGKYVaCoXkv8MmEXxy99O6O7trhfMHEYi7zwEmMXA03s02TIdoTIGjMV07zO09JHE-k3KVb3lWN7AOsa0AdIU9BpK-u7uttjJNDIfLC1lVrOyl-2zvreCGzWIYd=w835-h626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35" y="1365162"/>
            <a:ext cx="7021788" cy="52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Technologijų olimpiada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lt-LT" smtClean="0"/>
              <a:pPr rtl="0"/>
              <a:t>9</a:t>
            </a:fld>
            <a:endParaRPr lang="lt-LT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BC09CF-5BC8-43FF-93CE-F2B62127D26F}" type="datetime1">
              <a:rPr lang="lt-LT" smtClean="0"/>
              <a:pPr rtl="0"/>
              <a:t>2019-06-25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 flipV="1">
            <a:off x="1637716" y="6857999"/>
            <a:ext cx="9144259" cy="195943"/>
          </a:xfrm>
        </p:spPr>
        <p:txBody>
          <a:bodyPr/>
          <a:lstStyle/>
          <a:p>
            <a:pPr rtl="0"/>
            <a:r>
              <a:rPr lang="lt-LT" smtClean="0"/>
              <a:t>Įtraukti poraštę</a:t>
            </a:r>
            <a:endParaRPr lang="lt-LT" dirty="0"/>
          </a:p>
        </p:txBody>
      </p:sp>
      <p:pic>
        <p:nvPicPr>
          <p:cNvPr id="9218" name="Picture 2" descr="https://lh3.googleusercontent.com/5y2rDhrMrKlJDYp-8mVUe5ioHF2B_9OEKcGPe2T9KudMS2RtADaCiUnVHJuqoloI4_3xQqcYYdJoufTMURsUQ_FLaiEe1a_VJfUAgfqe0ItcLN3cOe38UExn6Swjsxf94X0m3EoKM98FMLoeId48ovbv8eOrs2dwPAyjdRTqD19kII2UVJTJVSd47hcNNE0W2_MfYO4cmtbMudxhZhS2NBipXD4jY2gmZ-NrE2ojW3fxvDGjxcKWq8dkxxZtfl6fmM_cddVjX-pYeqgazBOCcqHGJAKAXKAH7aaRZn_lAQ4FQUz5mKQCnc4TPK7cq4KArJeDPdh189IEUD_vwMOZ_9612wS7PSwMs2BLLXy5tEW00lZGjx7hM8z_pfelHhnWTGiFRAv3FH9TOGkuSiy1LpLCDpDq9Rtt272xj_nUn7GI4DRszHWb1gecX6q8x4SkyHM1zHkdIs9vXofmys-kgCNZeXKdjyZ324GYT5pCbgXyTQ_RkUayF0USTQGISVN8lNOzev610ncxaNqmoelTZPkjtJZpzB00SgTsPkBx_O7RiSb1AR-hd2KjyxNlrbpv9rf2a-ePMXgPZic9tc9xoQZcQcHCRkdTEmzS99QS9Gm4Z9IyrPpyiJumjqrIYwl3mWY4QGeeYfSLPcfgwwjkZyL6E08xu8x5=w470-h626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1" y="1459653"/>
            <a:ext cx="3469600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mVR0IuzI6C_V1ewVCP-5I0as_AHmuOkxp84TAz5sLUEJsL40BlGzuj46MmseBRJEPEBHIcNbLJp81f3zORzpOOCfkhUbUgnIdb54dxry5-fv9FWy9V2-YLQ2ibEcbEJiXrCvthYMxi2NogHw0EAYOxImKo_BzloVk0Y2Un5133Vviyb2SKVgo8AvDGhAxT2_qzvKyYqFVMStJW4sat1vxWdmcM6ZZZ1Ql41zG4svjI1KlX5HiAiP0_owCvlN5XueGv8lg2dDXqWq47l90flEB5iVC_q8s1NPG4OusMnLJulrFeSWHZKilinuHS_18cZqboECiavUiDrUMwGw4E5RAkMGwtpHtD-mXpBzxNYCWRf9NaXyB-c66oNSP-hoBDfqY_JhaMJIakFlp4towEbuRrCJ8he-iV5NOvOC8Md3S0unN9zY3tU4BgkeVXHHmQ1DV824QPrW40fie-aZRcwc-Flsb_6RNCj5JLC5Ow-pfxVniXr4T6Yma4W-CqjMK-wGoa2HCqaFDd6zfTcjM8F1rNhQUrpsO6CDS8laIfZSANamEd3Oedh3Rd52_AP3jQ3UQb7K44jr7W4NNKdD9iGh--p-pQzCHmmj2-q63lDBqQuexLI7woP-vHzb2hU2V3IX-r6jgDUxZ9BUyXNjcXVYCPyWPU-RUnOw=w835-h626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0"/>
          <a:stretch/>
        </p:blipFill>
        <p:spPr bwMode="auto">
          <a:xfrm>
            <a:off x="3674801" y="1459652"/>
            <a:ext cx="4335858" cy="46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3.googleusercontent.com/Qmc2eQucGgbKZTMU0IFNRj6T97iMN1oanH1PtMAtFW8QQL92Vb0DSE_USfMzxLLGxSPSAbyemdTkalG9yw5k-rVuyhglZS3_SZYkh2A73ir2TpBsYC-1KrjUn5CvVK3FMFl2bMVplXUqlYPKxV4ZHwxIyyku9rSbN_mOGojNhFCai1O4bpoL67zmCe00JBeMY8vvPBG1OIXkF6OvxdIoLCRAMc71C2hMz92hcC8P08UjrM91Zs3yN-9zyvtao-w1vpznTRCs1GhAICp8GgmCELjves2jKDoTFGdL2nFuDAW7n8ZrhJUmfQXxRa4Cdzgni7xgrIUd3SrKkzSMp_GymbwPj0xk-ytNodmpVe5cbJiHh_NONg80aAANxoBxMSwhCq-bp7tE79jrmwcT_N4NO7ybfLhpwSADC-vSwANAJ47Qac50NO5BCZC3Hh14PSn9chdhEj56gVeMM5I6IE0GCmzsRrihsr9OHF_ZT3HK4DGQ6ygd_aFGp6uE5l4S-03ZSoSgWxUmHh0CoTKHck0bkwYbm8qkzcx3Q4biLKutKPkLANRtYZJhMYrhgijdhZbWWf90UbY3z2M79paEQ30A9h92UgZjap1UBCW2B8Lpgywr5fuj2ZPysbJd_hvsCth-od-gvsqMdQ1crYJwum01qFHW82DfmVfg=w470-h626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9" y="1459650"/>
            <a:ext cx="3469602" cy="46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logij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3_TF03098889.potx" id="{E1D76BC9-D979-495E-9D09-5F0B17B13D31}" vid="{0D6303F9-EAA1-4C46-8907-3A4793F141FE}"/>
    </a:ext>
  </a:extLst>
</a:theme>
</file>

<file path=ppt/theme/theme2.xml><?xml version="1.0" encoding="utf-8"?>
<a:theme xmlns:a="http://schemas.openxmlformats.org/drawingml/2006/main" name="„Office“ 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171</Words>
  <Application>Microsoft Office PowerPoint</Application>
  <PresentationFormat>Plačiaekranė</PresentationFormat>
  <Paragraphs>81</Paragraphs>
  <Slides>20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3" baseType="lpstr">
      <vt:lpstr>Arial</vt:lpstr>
      <vt:lpstr>Corbel</vt:lpstr>
      <vt:lpstr>Ekologija 16x9</vt:lpstr>
      <vt:lpstr>"Technologijų raiška sostinėje.  Mokytojų metodinės tarybos veikla"</vt:lpstr>
      <vt:lpstr>Mokytojų ir mokinių kūrybos paroda  „VILNIUS - MANO MIESTAS“ Vieta: Vilniaus miesto savivaldybė 2018 12 17 –  2019 01 04   Vieta: Kauno pedagogų kvalifikacijos centras  2019 01 07 - 2019 02 21  Reikalavimai kūrybiniams darbams: • Kūrybiniai darbai kabinami ant sienos</vt:lpstr>
      <vt:lpstr>Paroda „VILNIUS - MANO MIESTAS“  Vilniuje</vt:lpstr>
      <vt:lpstr>„PowerPoint“ pateiktis</vt:lpstr>
      <vt:lpstr>Paroda„VILNIUS - MANO MIESTAS“  Kaune </vt:lpstr>
      <vt:lpstr> </vt:lpstr>
      <vt:lpstr>„PowerPoint“ pateiktis</vt:lpstr>
      <vt:lpstr>Vilniaus m. technologijų olimpiados II- sis etapas. Vieta: VDU Švietimo akademija</vt:lpstr>
      <vt:lpstr>Technologijų olimpiada</vt:lpstr>
      <vt:lpstr>Technologijų olimpiada</vt:lpstr>
      <vt:lpstr>2019  2019  03 21 - 0419   03 21 - 0419  </vt:lpstr>
      <vt:lpstr>„PowerPoint“ pateiktis</vt:lpstr>
      <vt:lpstr>Paroda – kūrybinės dirbtuvės „Žemės menas - mano miestas“ Vieta: Šalia Vilniaus Salomėjos Nėries gimnazijos 2019 05 13</vt:lpstr>
      <vt:lpstr>Paroda – kūrybinės dirbtuvės „Žemės menas - mano miestas“ Vieta: Šalia Vilniaus Salomėjos Nėries gimnazijos 2019 05 13</vt:lpstr>
      <vt:lpstr>Tęstinis projektas „Žinutė pasauliui“  Mokytojų ir mokinių kūrybinės laboratorijos-seminaras „PASAULIO VALGIAI“     Vieta: Vilniaus turizmo ir prekybos verslo mokykla</vt:lpstr>
      <vt:lpstr>Metodinė diena - konferencija  “Inovacijos - mūsų variklis” 2019 05 16  Vieta: Vilniaus “Ąžuolyno” progimnazija</vt:lpstr>
      <vt:lpstr>Metodinė diena - konferencija  “Inovacijos - mūsų variklis” 2019 05 16  Vieta: Vilniaus “Ąžuolyno” progimnazija</vt:lpstr>
      <vt:lpstr>Metodinė diena - konferencija  “Inovacijos - mūsų variklis” 2019 05 16  Vieta: Vilniaus “Ąžuolyno” progimnazija</vt:lpstr>
      <vt:lpstr>Metodinė diena - konferencija  “Inovacijos - mūsų variklis” 2019 05 16  Vieta: Vilniaus “Ąžuolyno” progimnazija</vt:lpstr>
      <vt:lpstr>"Technologijų raiška sostinėje.  Mokytojų metodinės tarybos veikla"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"Technologijų raiška sostinėje. Technologijų mokytojų metodinės tarybos veikla"</dc:title>
  <dc:creator>Aldis Gailiūnas</dc:creator>
  <cp:lastModifiedBy>Windows User</cp:lastModifiedBy>
  <cp:revision>18</cp:revision>
  <dcterms:created xsi:type="dcterms:W3CDTF">2019-06-24T19:05:15Z</dcterms:created>
  <dcterms:modified xsi:type="dcterms:W3CDTF">2019-06-25T09:18:26Z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