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0" r:id="rId2"/>
    <p:sldId id="288" r:id="rId3"/>
    <p:sldId id="289" r:id="rId4"/>
    <p:sldId id="271" r:id="rId5"/>
    <p:sldId id="273" r:id="rId6"/>
    <p:sldId id="259" r:id="rId7"/>
    <p:sldId id="257" r:id="rId8"/>
    <p:sldId id="258" r:id="rId9"/>
    <p:sldId id="260" r:id="rId10"/>
    <p:sldId id="261" r:id="rId11"/>
    <p:sldId id="262" r:id="rId12"/>
    <p:sldId id="263" r:id="rId13"/>
    <p:sldId id="265" r:id="rId14"/>
    <p:sldId id="267" r:id="rId15"/>
    <p:sldId id="277" r:id="rId16"/>
    <p:sldId id="264" r:id="rId17"/>
    <p:sldId id="286" r:id="rId18"/>
    <p:sldId id="284" r:id="rId19"/>
    <p:sldId id="283" r:id="rId20"/>
    <p:sldId id="276" r:id="rId21"/>
    <p:sldId id="275" r:id="rId22"/>
    <p:sldId id="274" r:id="rId23"/>
    <p:sldId id="282" r:id="rId24"/>
    <p:sldId id="281" r:id="rId25"/>
    <p:sldId id="285" r:id="rId26"/>
    <p:sldId id="287" r:id="rId27"/>
    <p:sldId id="268" r:id="rId28"/>
    <p:sldId id="280" r:id="rId29"/>
    <p:sldId id="279" r:id="rId30"/>
    <p:sldId id="278" r:id="rId31"/>
    <p:sldId id="269" r:id="rId32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6FD90-ACAD-43AE-9578-1D28F1B0BB69}" type="datetimeFigureOut">
              <a:rPr lang="lt-LT" smtClean="0"/>
              <a:pPr/>
              <a:t>2014.12.29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B8C4D-DFB9-43E9-AC52-11AF9D6ACDD5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B8C4D-DFB9-43E9-AC52-11AF9D6ACDD5}" type="slidenum">
              <a:rPr lang="lt-LT" smtClean="0"/>
              <a:pPr/>
              <a:t>4</a:t>
            </a:fld>
            <a:endParaRPr lang="lt-L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B8C4D-DFB9-43E9-AC52-11AF9D6ACDD5}" type="slidenum">
              <a:rPr lang="lt-LT" smtClean="0"/>
              <a:pPr/>
              <a:t>10</a:t>
            </a:fld>
            <a:endParaRPr lang="lt-L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B8C4D-DFB9-43E9-AC52-11AF9D6ACDD5}" type="slidenum">
              <a:rPr lang="lt-LT" smtClean="0"/>
              <a:pPr/>
              <a:t>31</a:t>
            </a:fld>
            <a:endParaRPr 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DA45-B98D-4CF4-8BCE-23DEAAFDAC3F}" type="datetimeFigureOut">
              <a:rPr lang="lt-LT" smtClean="0"/>
              <a:pPr/>
              <a:t>2014.12.29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AAAC-D4B8-4A19-8DF6-AC50B0E68D4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DA45-B98D-4CF4-8BCE-23DEAAFDAC3F}" type="datetimeFigureOut">
              <a:rPr lang="lt-LT" smtClean="0"/>
              <a:pPr/>
              <a:t>2014.12.29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AAAC-D4B8-4A19-8DF6-AC50B0E68D4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DA45-B98D-4CF4-8BCE-23DEAAFDAC3F}" type="datetimeFigureOut">
              <a:rPr lang="lt-LT" smtClean="0"/>
              <a:pPr/>
              <a:t>2014.12.29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AAAC-D4B8-4A19-8DF6-AC50B0E68D4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DA45-B98D-4CF4-8BCE-23DEAAFDAC3F}" type="datetimeFigureOut">
              <a:rPr lang="lt-LT" smtClean="0"/>
              <a:pPr/>
              <a:t>2014.12.29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AAAC-D4B8-4A19-8DF6-AC50B0E68D4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DA45-B98D-4CF4-8BCE-23DEAAFDAC3F}" type="datetimeFigureOut">
              <a:rPr lang="lt-LT" smtClean="0"/>
              <a:pPr/>
              <a:t>2014.12.29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AAAC-D4B8-4A19-8DF6-AC50B0E68D4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DA45-B98D-4CF4-8BCE-23DEAAFDAC3F}" type="datetimeFigureOut">
              <a:rPr lang="lt-LT" smtClean="0"/>
              <a:pPr/>
              <a:t>2014.12.29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AAAC-D4B8-4A19-8DF6-AC50B0E68D4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DA45-B98D-4CF4-8BCE-23DEAAFDAC3F}" type="datetimeFigureOut">
              <a:rPr lang="lt-LT" smtClean="0"/>
              <a:pPr/>
              <a:t>2014.12.29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AAAC-D4B8-4A19-8DF6-AC50B0E68D4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DA45-B98D-4CF4-8BCE-23DEAAFDAC3F}" type="datetimeFigureOut">
              <a:rPr lang="lt-LT" smtClean="0"/>
              <a:pPr/>
              <a:t>2014.12.29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AAAC-D4B8-4A19-8DF6-AC50B0E68D4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DA45-B98D-4CF4-8BCE-23DEAAFDAC3F}" type="datetimeFigureOut">
              <a:rPr lang="lt-LT" smtClean="0"/>
              <a:pPr/>
              <a:t>2014.12.29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AAAC-D4B8-4A19-8DF6-AC50B0E68D4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DA45-B98D-4CF4-8BCE-23DEAAFDAC3F}" type="datetimeFigureOut">
              <a:rPr lang="lt-LT" smtClean="0"/>
              <a:pPr/>
              <a:t>2014.12.29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AAAC-D4B8-4A19-8DF6-AC50B0E68D4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DA45-B98D-4CF4-8BCE-23DEAAFDAC3F}" type="datetimeFigureOut">
              <a:rPr lang="lt-LT" smtClean="0"/>
              <a:pPr/>
              <a:t>2014.12.29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AAAC-D4B8-4A19-8DF6-AC50B0E68D4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4DA45-B98D-4CF4-8BCE-23DEAAFDAC3F}" type="datetimeFigureOut">
              <a:rPr lang="lt-LT" smtClean="0"/>
              <a:pPr/>
              <a:t>2014.12.29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EAAAC-D4B8-4A19-8DF6-AC50B0E68D4E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escargotiere-montolieu.com/gfx/img2g.gi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hyperlink" Target="http://www.chartreuse.fr/pa_chartreuse_1605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beaurenard.fr/images/MUS&#201;E_6_vinoth&#232;que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" name="Picture 5" descr="http://www.ph-ludwigsburg.de/html/2b-frnz-s-01/overmann/baf4/image2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73581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9462" name="Picture 6" descr="http://www.charente-escargots.com/selfsite/vignettes/T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786842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21506" name="Picture 2" descr="http://www.escargotiere-montolieu.com/gfx/img2g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14282" y="142852"/>
            <a:ext cx="878687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2530" name="Picture 2" descr="Pietryčių Prancūzija &lt;br&gt; Perkant kelialapį iki kovo 15d. - 200Lt nuolaida!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7286676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26626" name="Picture 2" descr="Fichier:Arènes d'Arles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50112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8674" name="Picture 1" descr="Provansas, Savoja, Alpės &lt;br&gt; liepos 3-12d., liepos 17-26d., liepos 31 - rugpjūčio 9d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8572560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luxurytravelconsultant2.com/blog/wp-content/uploads/2011/01/lavender_fiel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400597" cy="4922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5602" name="Picture 2" descr="E:\DSC006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290"/>
            <a:ext cx="478634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upload.wikimedia.org/wikipedia/commons/d/d8/Pont_du_Gard_Oct_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615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saintesmaries.com/fr/assets/images/slides/sejourner/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785945" cy="3584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cabotages.fr/uploads/images/PORTS/LESSAINTESMARIES/LESSAINTESMARIES600/Les-Saintes-Maries-de-la-Mer-2927--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94713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20882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lt-LT" sz="3600" dirty="0" smtClean="0">
                <a:solidFill>
                  <a:schemeClr val="accent4">
                    <a:lumMod val="75000"/>
                  </a:schemeClr>
                </a:solidFill>
              </a:rPr>
              <a:t>Kviečiame į nepaprastai turiningą, įdomią, kvepiančią kelionę po Provansą, Viduržemio jūros pakrantę, Alpių kalnus!</a:t>
            </a:r>
            <a:endParaRPr lang="lt-LT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8" name="Picture 4" descr="http://i1.trekearth.com/photos/51805/p1000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327886"/>
            <a:ext cx="5112567" cy="3832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math.ucr.edu/home/baez/france_2006/LesBaux_2006_002.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260649"/>
            <a:ext cx="8284619" cy="621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1.trekearth.com/photos/56548/les_baux_de_provence_02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404443" cy="6208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tatic.skiset.com/share/images/gfph/destinations/original/destination_273_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370163" cy="3825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media-cdn.tripadvisor.com/media/photo-s/03/9b/2f/f1/n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349670" cy="5024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.telegraph.co.uk/multimedia/archive/01909/nice-beach_190915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436915" cy="5279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980728"/>
            <a:ext cx="8239898" cy="484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upload.wikimedia.org/wikipedia/commons/c/c5/Rock_Sisteron_F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6264696" cy="5903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chartreuse.fr/chartreuse_1605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928670"/>
            <a:ext cx="2643206" cy="4429156"/>
          </a:xfrm>
          <a:prstGeom prst="rect">
            <a:avLst/>
          </a:prstGeom>
          <a:noFill/>
        </p:spPr>
      </p:pic>
      <p:pic>
        <p:nvPicPr>
          <p:cNvPr id="29699" name="Picture 3" descr="Produits / Products / Product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14422"/>
            <a:ext cx="271464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2.bp.blogspot.com/-cT2b-0hkggo/TfzNsArTlyI/AAAAAAAAABo/EsQJLX55pmw/s1600/IMG_1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4876"/>
            <a:ext cx="8424936" cy="6315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1900anosjours.hpsam.info/photos/chartreuse/chartreuse-disti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221533" cy="5395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lt-LT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lt-LT" dirty="0" smtClean="0">
                <a:solidFill>
                  <a:schemeClr val="accent4">
                    <a:lumMod val="75000"/>
                  </a:schemeClr>
                </a:solidFill>
              </a:rPr>
              <a:t>Kelionės </a:t>
            </a:r>
            <a:r>
              <a:rPr lang="lt-LT" dirty="0" smtClean="0">
                <a:solidFill>
                  <a:schemeClr val="accent4">
                    <a:lumMod val="75000"/>
                  </a:schemeClr>
                </a:solidFill>
              </a:rPr>
              <a:t>trukmė 11 dienų, 10 nakvynių. Liepos 1-11d.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pic>
        <p:nvPicPr>
          <p:cNvPr id="48130" name="Picture 2" descr="http://www.coastandcountryfrance.com/property_news/wp-content/uploads/grasse-perfume-factory-f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7249262" cy="4828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chartreuse.fr/files/281_fotoc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84806"/>
            <a:ext cx="7704856" cy="5414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0722" name="Picture 2" descr="800px-Aiguille_du_Midi_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D2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28566" tIns="33327" rIns="28566" bIns="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9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Veuillez patienter pendant le chargement de la carte...</a:t>
            </a:r>
            <a:endParaRPr kumimoji="0" lang="lt-LT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r>
              <a:rPr kumimoji="0" lang="lt-LT" sz="26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1747" name="Picture 3" descr="Carte: France - Provence-Alpes-Côte-d'Azur (limi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928670"/>
            <a:ext cx="6786610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Trumpa pažintis su </a:t>
            </a:r>
            <a:br>
              <a:rPr lang="lt-LT" dirty="0" smtClean="0"/>
            </a:br>
            <a:r>
              <a:rPr lang="lt-LT" dirty="0" err="1" smtClean="0"/>
              <a:t>Rotenburgu</a:t>
            </a:r>
            <a:r>
              <a:rPr lang="lt-LT" dirty="0" smtClean="0"/>
              <a:t> prie </a:t>
            </a:r>
            <a:r>
              <a:rPr lang="lt-LT" dirty="0" err="1" smtClean="0"/>
              <a:t>Tauberio</a:t>
            </a:r>
            <a:endParaRPr lang="lt-LT" dirty="0"/>
          </a:p>
        </p:txBody>
      </p:sp>
      <p:pic>
        <p:nvPicPr>
          <p:cNvPr id="18434" name="Picture 2" descr="http://static.panoramio.com/photos/large/49400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241785" cy="4783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Prancūziško sūrio </a:t>
            </a:r>
            <a:br>
              <a:rPr lang="lt-LT" dirty="0" smtClean="0"/>
            </a:br>
            <a:r>
              <a:rPr lang="lt-LT" dirty="0" smtClean="0"/>
              <a:t>gamybos ir skonio paslaptys</a:t>
            </a:r>
            <a:endParaRPr lang="lt-LT" dirty="0"/>
          </a:p>
        </p:txBody>
      </p:sp>
      <p:pic>
        <p:nvPicPr>
          <p:cNvPr id="5" name="Content Placeholder 4" descr="Suria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3610" y="1600200"/>
            <a:ext cx="609678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 descr="E:\DSC004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8406"/>
            <a:ext cx="8580157" cy="6332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2051" name="Picture 3" descr="E:\DSC004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285728"/>
            <a:ext cx="8072495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8434" name="Picture 2" descr="http://www.beaurenard.fr/images/MUSÉE_6_vinothèque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37</Words>
  <Application>Microsoft Office PowerPoint</Application>
  <PresentationFormat>On-screen Show (4:3)</PresentationFormat>
  <Paragraphs>9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 Kelionės trukmė 11 dienų, 10 nakvynių. Liepos 1-11d. </vt:lpstr>
      <vt:lpstr>Slide 4</vt:lpstr>
      <vt:lpstr>Trumpa pažintis su  Rotenburgu prie Tauberio</vt:lpstr>
      <vt:lpstr>Prancūziško sūrio  gamybos ir skonio paslaptys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Jonas</dc:creator>
  <cp:lastModifiedBy>Daiva Jurgeleviciene</cp:lastModifiedBy>
  <cp:revision>27</cp:revision>
  <dcterms:created xsi:type="dcterms:W3CDTF">2010-02-23T13:01:02Z</dcterms:created>
  <dcterms:modified xsi:type="dcterms:W3CDTF">2014-12-29T07:42:06Z</dcterms:modified>
</cp:coreProperties>
</file>