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9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FA07-7397-4954-A9E1-B7CD6ED8F46E}" type="datetimeFigureOut">
              <a:rPr lang="en-US" smtClean="0"/>
              <a:t>2019-07-06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4768-43AC-4BD8-AFC2-0C0135E25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  <p:pic>
        <p:nvPicPr>
          <p:cNvPr id="5" name="Paveikslėlis 4" descr="C:\Users\x\Desktop\20170505_181205.jpg"/>
          <p:cNvPicPr/>
          <p:nvPr/>
        </p:nvPicPr>
        <p:blipFill>
          <a:blip r:embed="rId2" cstate="print">
            <a:lum contrast="10000"/>
          </a:blip>
          <a:srcRect l="12462" r="17352" b="10286"/>
          <a:stretch>
            <a:fillRect/>
          </a:stretch>
        </p:blipFill>
        <p:spPr bwMode="auto">
          <a:xfrm flipH="1" flipV="1">
            <a:off x="714348" y="571483"/>
            <a:ext cx="7715304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57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  <p:pic>
        <p:nvPicPr>
          <p:cNvPr id="5" name="Paveikslėlis 4" descr="C:\Users\x\Desktop\oaze\2018 oazė\oazės 2018 anketos\2.Tauragė Aušra Raudonos fėjos.JPG"/>
          <p:cNvPicPr/>
          <p:nvPr/>
        </p:nvPicPr>
        <p:blipFill>
          <a:blip r:embed="rId2" cstate="print"/>
          <a:srcRect t="10671" b="10671"/>
          <a:stretch>
            <a:fillRect/>
          </a:stretch>
        </p:blipFill>
        <p:spPr bwMode="auto">
          <a:xfrm>
            <a:off x="214283" y="928671"/>
            <a:ext cx="828680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8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11</a:t>
            </a:fld>
            <a:endParaRPr lang="lt-LT"/>
          </a:p>
        </p:txBody>
      </p:sp>
      <p:pic>
        <p:nvPicPr>
          <p:cNvPr id="5" name="Paveikslėlis 4" descr="C:\Users\x\Desktop\20170505_173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500031" y="928669"/>
            <a:ext cx="8072496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06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  <p:pic>
        <p:nvPicPr>
          <p:cNvPr id="5" name="Paveikslėlis 4" descr="C:\Users\x\Desktop\jūros kalba.JPG"/>
          <p:cNvPicPr/>
          <p:nvPr/>
        </p:nvPicPr>
        <p:blipFill>
          <a:blip r:embed="rId2">
            <a:lum bright="20000"/>
          </a:blip>
          <a:srcRect l="4309" t="7764"/>
          <a:stretch>
            <a:fillRect/>
          </a:stretch>
        </p:blipFill>
        <p:spPr bwMode="auto">
          <a:xfrm>
            <a:off x="428597" y="571480"/>
            <a:ext cx="81439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5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  <p:pic>
        <p:nvPicPr>
          <p:cNvPr id="5" name="Paveikslėlis 4" descr="C:\Users\x\Desktop\oaze\2018 oazė\oazės 2018 anketos\10.Radviliškis Įkalinti.JPG"/>
          <p:cNvPicPr/>
          <p:nvPr/>
        </p:nvPicPr>
        <p:blipFill>
          <a:blip r:embed="rId2" cstate="print"/>
          <a:srcRect t="11420"/>
          <a:stretch>
            <a:fillRect/>
          </a:stretch>
        </p:blipFill>
        <p:spPr bwMode="auto">
          <a:xfrm>
            <a:off x="428596" y="571480"/>
            <a:ext cx="800105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7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  <p:pic>
        <p:nvPicPr>
          <p:cNvPr id="5" name="Paveikslėlis 4" descr="C:\Users\x\Desktop\oaze\2018 oazė\oazės 2018 anketos\22.Radviliškis Sudeginta.jpg"/>
          <p:cNvPicPr/>
          <p:nvPr/>
        </p:nvPicPr>
        <p:blipFill>
          <a:blip r:embed="rId2"/>
          <a:srcRect l="3993" t="8271" r="5501" b="2005"/>
          <a:stretch>
            <a:fillRect/>
          </a:stretch>
        </p:blipFill>
        <p:spPr bwMode="auto">
          <a:xfrm>
            <a:off x="428596" y="857233"/>
            <a:ext cx="8001056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85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5</a:t>
            </a:fld>
            <a:endParaRPr lang="lt-LT"/>
          </a:p>
        </p:txBody>
      </p:sp>
      <p:pic>
        <p:nvPicPr>
          <p:cNvPr id="5" name="Paveikslėlis 4" descr="C:\Users\x\Desktop\oaze\2018 oazė\oazės 2018 anketos\21.Radviliškis Aš savo kelyje.JPG"/>
          <p:cNvPicPr/>
          <p:nvPr/>
        </p:nvPicPr>
        <p:blipFill>
          <a:blip r:embed="rId2" cstate="print">
            <a:lum contrast="20000"/>
          </a:blip>
          <a:srcRect l="14028" t="30856" r="13634" b="3378"/>
          <a:stretch>
            <a:fillRect/>
          </a:stretch>
        </p:blipFill>
        <p:spPr bwMode="auto">
          <a:xfrm>
            <a:off x="571473" y="857233"/>
            <a:ext cx="792961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7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  <p:pic>
        <p:nvPicPr>
          <p:cNvPr id="5" name="Paveikslėlis 4" descr="C:\Users\x\Desktop\oaze\2018 oazė\oazės 2018 anketos\14.Telšiai Baltas ažūr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500043"/>
            <a:ext cx="7286676" cy="57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  <p:pic>
        <p:nvPicPr>
          <p:cNvPr id="5" name="Paveikslėlis 4" descr="C:\Users\x\Desktop\oaze\2018 oazė\oazės 2018 anketos\9.Radviliškis Lietaus vaika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2"/>
            <a:ext cx="8072495" cy="564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3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  <p:pic>
        <p:nvPicPr>
          <p:cNvPr id="5" name="Paveikslėlis 4" descr="C:\Users\x\Desktop\oaze\2018 oazė\oazės 2018 anketos\7.Mažeikiai Tautiškumo atspindys.jpg"/>
          <p:cNvPicPr/>
          <p:nvPr/>
        </p:nvPicPr>
        <p:blipFill>
          <a:blip r:embed="rId2" cstate="print">
            <a:lum contrast="20000"/>
          </a:blip>
          <a:srcRect l="11480" t="12657" r="7979"/>
          <a:stretch>
            <a:fillRect/>
          </a:stretch>
        </p:blipFill>
        <p:spPr bwMode="auto">
          <a:xfrm>
            <a:off x="500034" y="928670"/>
            <a:ext cx="7929619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825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5301-CE7A-4D59-90CC-326E1B7DF58F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  <p:pic>
        <p:nvPicPr>
          <p:cNvPr id="5" name="Paveikslėlis 4" descr="C:\Users\x\Desktop\oaze\2018 oazė\oazės 2018 anketos\3.Tauragė MKC Prisiminimai.JPG"/>
          <p:cNvPicPr/>
          <p:nvPr/>
        </p:nvPicPr>
        <p:blipFill>
          <a:blip r:embed="rId2" cstate="print"/>
          <a:srcRect t="14377"/>
          <a:stretch>
            <a:fillRect/>
          </a:stretch>
        </p:blipFill>
        <p:spPr bwMode="auto">
          <a:xfrm>
            <a:off x="857227" y="785795"/>
            <a:ext cx="7358113" cy="55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1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2019-07-06T18:13:30Z</dcterms:created>
  <dcterms:modified xsi:type="dcterms:W3CDTF">2019-07-06T18:14:16Z</dcterms:modified>
</cp:coreProperties>
</file>