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CB495-095D-4831-8BB6-6A547CD568B3}"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285138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CB495-095D-4831-8BB6-6A547CD568B3}"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3211544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CB495-095D-4831-8BB6-6A547CD568B3}"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362672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CB495-095D-4831-8BB6-6A547CD568B3}"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123580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CB495-095D-4831-8BB6-6A547CD568B3}" type="datetimeFigureOut">
              <a:rPr lang="en-US" smtClean="0"/>
              <a:t>2019-07-06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103207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CB495-095D-4831-8BB6-6A547CD568B3}"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37516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CB495-095D-4831-8BB6-6A547CD568B3}" type="datetimeFigureOut">
              <a:rPr lang="en-US" smtClean="0"/>
              <a:t>2019-07-06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95178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CB495-095D-4831-8BB6-6A547CD568B3}" type="datetimeFigureOut">
              <a:rPr lang="en-US" smtClean="0"/>
              <a:t>2019-07-06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132562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CB495-095D-4831-8BB6-6A547CD568B3}" type="datetimeFigureOut">
              <a:rPr lang="en-US" smtClean="0"/>
              <a:t>2019-07-06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67733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CB495-095D-4831-8BB6-6A547CD568B3}"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342507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CB495-095D-4831-8BB6-6A547CD568B3}" type="datetimeFigureOut">
              <a:rPr lang="en-US" smtClean="0"/>
              <a:t>2019-07-06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B12CE-0FF5-40DA-84EE-6E87C668295E}" type="slidenum">
              <a:rPr lang="en-US" smtClean="0"/>
              <a:t>‹#›</a:t>
            </a:fld>
            <a:endParaRPr lang="en-US"/>
          </a:p>
        </p:txBody>
      </p:sp>
    </p:spTree>
    <p:extLst>
      <p:ext uri="{BB962C8B-B14F-4D97-AF65-F5344CB8AC3E}">
        <p14:creationId xmlns:p14="http://schemas.microsoft.com/office/powerpoint/2010/main" val="386420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CB495-095D-4831-8BB6-6A547CD568B3}" type="datetimeFigureOut">
              <a:rPr lang="en-US" smtClean="0"/>
              <a:t>2019-07-06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B12CE-0FF5-40DA-84EE-6E87C668295E}" type="slidenum">
              <a:rPr lang="en-US" smtClean="0"/>
              <a:t>‹#›</a:t>
            </a:fld>
            <a:endParaRPr lang="en-US"/>
          </a:p>
        </p:txBody>
      </p:sp>
    </p:spTree>
    <p:extLst>
      <p:ext uri="{BB962C8B-B14F-4D97-AF65-F5344CB8AC3E}">
        <p14:creationId xmlns:p14="http://schemas.microsoft.com/office/powerpoint/2010/main" val="79509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4377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10</a:t>
            </a:fld>
            <a:endParaRPr lang="lt-LT"/>
          </a:p>
        </p:txBody>
      </p:sp>
      <p:pic>
        <p:nvPicPr>
          <p:cNvPr id="5" name="Turinio vietos rezervavimo ženklas 4" descr="C:\Users\x\Desktop\oaze\2017 Kūrėjų oazė\2016 Kūrėjų oazė\i1q94z13417.jpg"/>
          <p:cNvPicPr>
            <a:picLocks noGrp="1"/>
          </p:cNvPicPr>
          <p:nvPr>
            <p:ph idx="1"/>
          </p:nvPr>
        </p:nvPicPr>
        <p:blipFill>
          <a:blip r:embed="rId2">
            <a:lum bright="10000" contrast="20000"/>
          </a:blip>
          <a:srcRect/>
          <a:stretch>
            <a:fillRect/>
          </a:stretch>
        </p:blipFill>
        <p:spPr bwMode="auto">
          <a:xfrm>
            <a:off x="571473" y="928671"/>
            <a:ext cx="7929619" cy="5214975"/>
          </a:xfrm>
          <a:prstGeom prst="rect">
            <a:avLst/>
          </a:prstGeom>
          <a:ln>
            <a:noFill/>
          </a:ln>
          <a:effectLst>
            <a:softEdge rad="112500"/>
          </a:effectLst>
        </p:spPr>
      </p:pic>
    </p:spTree>
    <p:extLst>
      <p:ext uri="{BB962C8B-B14F-4D97-AF65-F5344CB8AC3E}">
        <p14:creationId xmlns:p14="http://schemas.microsoft.com/office/powerpoint/2010/main" val="1729659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11</a:t>
            </a:fld>
            <a:endParaRPr lang="lt-LT"/>
          </a:p>
        </p:txBody>
      </p:sp>
      <p:pic>
        <p:nvPicPr>
          <p:cNvPr id="5" name="Turinio vietos rezervavimo ženklas 4" descr="C:\Users\x\Desktop\oaze\2017 Kūrėjų oazė\2016 Kūrėjų oazė\skryblikolekcijapaukiairespubl.jpg"/>
          <p:cNvPicPr>
            <a:picLocks noGrp="1"/>
          </p:cNvPicPr>
          <p:nvPr>
            <p:ph idx="1"/>
          </p:nvPr>
        </p:nvPicPr>
        <p:blipFill>
          <a:blip r:embed="rId2"/>
          <a:srcRect/>
          <a:stretch>
            <a:fillRect/>
          </a:stretch>
        </p:blipFill>
        <p:spPr bwMode="auto">
          <a:xfrm>
            <a:off x="571473" y="642919"/>
            <a:ext cx="7858180" cy="5572164"/>
          </a:xfrm>
          <a:prstGeom prst="rect">
            <a:avLst/>
          </a:prstGeom>
          <a:ln>
            <a:noFill/>
          </a:ln>
          <a:effectLst>
            <a:softEdge rad="112500"/>
          </a:effectLst>
        </p:spPr>
      </p:pic>
    </p:spTree>
    <p:extLst>
      <p:ext uri="{BB962C8B-B14F-4D97-AF65-F5344CB8AC3E}">
        <p14:creationId xmlns:p14="http://schemas.microsoft.com/office/powerpoint/2010/main" val="20493322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12</a:t>
            </a:fld>
            <a:endParaRPr lang="lt-LT"/>
          </a:p>
        </p:txBody>
      </p:sp>
      <p:pic>
        <p:nvPicPr>
          <p:cNvPr id="5" name="Paveikslėlis 4" descr="C:\Users\x\Desktop\17819970_10210997264239251_247548019_o.jpg"/>
          <p:cNvPicPr/>
          <p:nvPr/>
        </p:nvPicPr>
        <p:blipFill>
          <a:blip r:embed="rId2"/>
          <a:srcRect l="13425" t="24646" r="15834" b="8348"/>
          <a:stretch>
            <a:fillRect/>
          </a:stretch>
        </p:blipFill>
        <p:spPr bwMode="auto">
          <a:xfrm>
            <a:off x="642911" y="500043"/>
            <a:ext cx="7715304" cy="5715040"/>
          </a:xfrm>
          <a:prstGeom prst="rect">
            <a:avLst/>
          </a:prstGeom>
          <a:ln>
            <a:noFill/>
          </a:ln>
          <a:effectLst>
            <a:softEdge rad="112500"/>
          </a:effectLst>
        </p:spPr>
      </p:pic>
    </p:spTree>
    <p:extLst>
      <p:ext uri="{BB962C8B-B14F-4D97-AF65-F5344CB8AC3E}">
        <p14:creationId xmlns:p14="http://schemas.microsoft.com/office/powerpoint/2010/main" val="738407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ysniauskugeles.lt/img/5.jpg"/>
          <p:cNvPicPr>
            <a:picLocks noChangeAspect="1" noChangeArrowheads="1"/>
          </p:cNvPicPr>
          <p:nvPr/>
        </p:nvPicPr>
        <p:blipFill>
          <a:blip r:embed="rId2" cstate="print"/>
          <a:srcRect l="22341" t="-1163" r="23353" b="5814"/>
          <a:stretch>
            <a:fillRect/>
          </a:stretch>
        </p:blipFill>
        <p:spPr bwMode="auto">
          <a:xfrm>
            <a:off x="7215206" y="0"/>
            <a:ext cx="1928795" cy="6858000"/>
          </a:xfrm>
          <a:prstGeom prst="rect">
            <a:avLst/>
          </a:prstGeom>
          <a:ln>
            <a:noFill/>
          </a:ln>
          <a:effectLst>
            <a:softEdge rad="112500"/>
          </a:effectLst>
        </p:spPr>
      </p:pic>
      <p:pic>
        <p:nvPicPr>
          <p:cNvPr id="38914" name="Paveikslėlis 11" descr="K:\100OLYMP\P4200292.JPG"/>
          <p:cNvPicPr>
            <a:picLocks noChangeArrowheads="1"/>
          </p:cNvPicPr>
          <p:nvPr/>
        </p:nvPicPr>
        <p:blipFill>
          <a:blip r:embed="rId3" cstate="print"/>
          <a:srcRect l="19428" t="3516" r="12574" b="12075"/>
          <a:stretch>
            <a:fillRect/>
          </a:stretch>
        </p:blipFill>
        <p:spPr bwMode="auto">
          <a:xfrm>
            <a:off x="214283" y="928674"/>
            <a:ext cx="3000396" cy="5715017"/>
          </a:xfrm>
          <a:prstGeom prst="rect">
            <a:avLst/>
          </a:prstGeom>
          <a:ln>
            <a:noFill/>
          </a:ln>
          <a:effectLst>
            <a:outerShdw blurRad="292100" dist="139700" dir="2700000" algn="tl" rotWithShape="0">
              <a:srgbClr val="333333">
                <a:alpha val="65000"/>
              </a:srgbClr>
            </a:outerShdw>
          </a:effectLst>
        </p:spPr>
      </p:pic>
      <p:pic>
        <p:nvPicPr>
          <p:cNvPr id="38915" name="Paveikslėlis 12" descr="K:\100OLYMP\P4200289.JPG"/>
          <p:cNvPicPr>
            <a:picLocks noChangeArrowheads="1"/>
          </p:cNvPicPr>
          <p:nvPr/>
        </p:nvPicPr>
        <p:blipFill>
          <a:blip r:embed="rId4" cstate="print"/>
          <a:srcRect l="3861" t="4611" r="9266" b="12397"/>
          <a:stretch>
            <a:fillRect/>
          </a:stretch>
        </p:blipFill>
        <p:spPr bwMode="auto">
          <a:xfrm>
            <a:off x="3357555" y="4429134"/>
            <a:ext cx="3571900" cy="2214555"/>
          </a:xfrm>
          <a:prstGeom prst="rect">
            <a:avLst/>
          </a:prstGeom>
          <a:ln>
            <a:noFill/>
          </a:ln>
          <a:effectLst>
            <a:outerShdw blurRad="292100" dist="139700" dir="2700000" algn="tl" rotWithShape="0">
              <a:srgbClr val="333333">
                <a:alpha val="65000"/>
              </a:srgbClr>
            </a:outerShdw>
          </a:effectLst>
        </p:spPr>
      </p:pic>
      <p:sp>
        <p:nvSpPr>
          <p:cNvPr id="5" name="Skaidrės numerio vietos rezervavimo ženklas 4"/>
          <p:cNvSpPr>
            <a:spLocks noGrp="1"/>
          </p:cNvSpPr>
          <p:nvPr>
            <p:ph type="sldNum" sz="quarter" idx="12"/>
          </p:nvPr>
        </p:nvSpPr>
        <p:spPr/>
        <p:txBody>
          <a:bodyPr/>
          <a:lstStyle/>
          <a:p>
            <a:pPr>
              <a:defRPr/>
            </a:pPr>
            <a:fld id="{A5ADE351-0701-494F-9F08-DE9876BE2636}" type="slidenum">
              <a:rPr lang="lt-LT" smtClean="0"/>
              <a:pPr>
                <a:defRPr/>
              </a:pPr>
              <a:t>2</a:t>
            </a:fld>
            <a:endParaRPr lang="lt-LT"/>
          </a:p>
        </p:txBody>
      </p:sp>
      <p:sp>
        <p:nvSpPr>
          <p:cNvPr id="44038" name="TextBox 5"/>
          <p:cNvSpPr txBox="1">
            <a:spLocks noChangeArrowheads="1"/>
          </p:cNvSpPr>
          <p:nvPr/>
        </p:nvSpPr>
        <p:spPr bwMode="auto">
          <a:xfrm>
            <a:off x="3643307" y="3214686"/>
            <a:ext cx="3143272" cy="923330"/>
          </a:xfrm>
          <a:prstGeom prst="rect">
            <a:avLst/>
          </a:prstGeom>
          <a:noFill/>
          <a:ln w="9525">
            <a:noFill/>
            <a:miter lim="800000"/>
            <a:headEnd/>
            <a:tailEnd/>
          </a:ln>
        </p:spPr>
        <p:txBody>
          <a:bodyPr wrap="square">
            <a:spAutoFit/>
          </a:bodyPr>
          <a:lstStyle/>
          <a:p>
            <a:pPr algn="ctr"/>
            <a:r>
              <a:rPr lang="lt-LT" b="1" dirty="0" smtClean="0">
                <a:solidFill>
                  <a:srgbClr val="CC0066"/>
                </a:solidFill>
              </a:rPr>
              <a:t>Respublikinio konkurso    </a:t>
            </a:r>
            <a:r>
              <a:rPr lang="lt-LT" b="1" dirty="0">
                <a:solidFill>
                  <a:srgbClr val="CC0066"/>
                </a:solidFill>
              </a:rPr>
              <a:t>„Baroko </a:t>
            </a:r>
            <a:r>
              <a:rPr lang="lt-LT" b="1" dirty="0" smtClean="0">
                <a:solidFill>
                  <a:srgbClr val="CC0066"/>
                </a:solidFill>
              </a:rPr>
              <a:t>knyga“                laureatai</a:t>
            </a:r>
            <a:endParaRPr lang="lt-LT" b="1" dirty="0">
              <a:solidFill>
                <a:srgbClr val="CC0066"/>
              </a:solidFill>
            </a:endParaRPr>
          </a:p>
        </p:txBody>
      </p:sp>
    </p:spTree>
    <p:extLst>
      <p:ext uri="{BB962C8B-B14F-4D97-AF65-F5344CB8AC3E}">
        <p14:creationId xmlns:p14="http://schemas.microsoft.com/office/powerpoint/2010/main" val="985299346"/>
      </p:ext>
    </p:extLst>
  </p:cSld>
  <p:clrMapOvr>
    <a:masterClrMapping/>
  </p:clrMapOvr>
  <p:transition advTm="6000">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vysniauskugeles.lt/img/5.jpg"/>
          <p:cNvPicPr>
            <a:picLocks noChangeAspect="1" noChangeArrowheads="1"/>
          </p:cNvPicPr>
          <p:nvPr/>
        </p:nvPicPr>
        <p:blipFill>
          <a:blip r:embed="rId2" cstate="print"/>
          <a:srcRect l="22341" t="-1163" r="23353" b="5814"/>
          <a:stretch>
            <a:fillRect/>
          </a:stretch>
        </p:blipFill>
        <p:spPr bwMode="auto">
          <a:xfrm>
            <a:off x="7429520" y="0"/>
            <a:ext cx="1714480" cy="6858000"/>
          </a:xfrm>
          <a:prstGeom prst="rect">
            <a:avLst/>
          </a:prstGeom>
          <a:ln>
            <a:noFill/>
          </a:ln>
          <a:effectLst>
            <a:softEdge rad="112500"/>
          </a:effectLst>
        </p:spPr>
      </p:pic>
      <p:pic>
        <p:nvPicPr>
          <p:cNvPr id="39938" name="Paveikslėlis 13" descr="K:\100OLYMP\P4200280.JPG"/>
          <p:cNvPicPr>
            <a:picLocks noChangeArrowheads="1"/>
          </p:cNvPicPr>
          <p:nvPr/>
        </p:nvPicPr>
        <p:blipFill>
          <a:blip r:embed="rId3" cstate="print"/>
          <a:srcRect l="4524" t="4279" r="22926" b="22356"/>
          <a:stretch>
            <a:fillRect/>
          </a:stretch>
        </p:blipFill>
        <p:spPr bwMode="auto">
          <a:xfrm>
            <a:off x="357159" y="142853"/>
            <a:ext cx="3500463" cy="4429156"/>
          </a:xfrm>
          <a:prstGeom prst="rect">
            <a:avLst/>
          </a:prstGeom>
          <a:ln>
            <a:noFill/>
          </a:ln>
          <a:effectLst>
            <a:outerShdw blurRad="292100" dist="139700" dir="2700000" algn="tl" rotWithShape="0">
              <a:srgbClr val="333333">
                <a:alpha val="65000"/>
              </a:srgbClr>
            </a:outerShdw>
          </a:effectLst>
        </p:spPr>
      </p:pic>
      <p:pic>
        <p:nvPicPr>
          <p:cNvPr id="39939" name="Paveikslėlis 14" descr="K:\100OLYMP\P4200283.JPG"/>
          <p:cNvPicPr>
            <a:picLocks noChangeArrowheads="1"/>
          </p:cNvPicPr>
          <p:nvPr/>
        </p:nvPicPr>
        <p:blipFill>
          <a:blip r:embed="rId4" cstate="print"/>
          <a:srcRect l="4500" t="4369" r="9999" b="10436"/>
          <a:stretch>
            <a:fillRect/>
          </a:stretch>
        </p:blipFill>
        <p:spPr bwMode="auto">
          <a:xfrm>
            <a:off x="4071935" y="3071811"/>
            <a:ext cx="3286148" cy="3643316"/>
          </a:xfrm>
          <a:prstGeom prst="rect">
            <a:avLst/>
          </a:prstGeom>
          <a:ln>
            <a:noFill/>
          </a:ln>
          <a:effectLst>
            <a:outerShdw blurRad="292100" dist="139700" dir="2700000" algn="tl" rotWithShape="0">
              <a:srgbClr val="333333">
                <a:alpha val="65000"/>
              </a:srgbClr>
            </a:outerShdw>
          </a:effectLst>
        </p:spPr>
      </p:pic>
      <p:sp>
        <p:nvSpPr>
          <p:cNvPr id="5" name="Skaidrės numerio vietos rezervavimo ženklas 4"/>
          <p:cNvSpPr>
            <a:spLocks noGrp="1"/>
          </p:cNvSpPr>
          <p:nvPr>
            <p:ph type="sldNum" sz="quarter" idx="12"/>
          </p:nvPr>
        </p:nvSpPr>
        <p:spPr/>
        <p:txBody>
          <a:bodyPr/>
          <a:lstStyle/>
          <a:p>
            <a:pPr>
              <a:defRPr/>
            </a:pPr>
            <a:fld id="{06ED7510-85B0-4524-BAB0-2127F8E75102}" type="slidenum">
              <a:rPr lang="lt-LT" smtClean="0"/>
              <a:pPr>
                <a:defRPr/>
              </a:pPr>
              <a:t>3</a:t>
            </a:fld>
            <a:endParaRPr lang="lt-LT"/>
          </a:p>
        </p:txBody>
      </p:sp>
      <p:sp>
        <p:nvSpPr>
          <p:cNvPr id="45062" name="TextBox 5"/>
          <p:cNvSpPr txBox="1">
            <a:spLocks noChangeArrowheads="1"/>
          </p:cNvSpPr>
          <p:nvPr/>
        </p:nvSpPr>
        <p:spPr bwMode="auto">
          <a:xfrm>
            <a:off x="4214811" y="1785926"/>
            <a:ext cx="3143272" cy="923330"/>
          </a:xfrm>
          <a:prstGeom prst="rect">
            <a:avLst/>
          </a:prstGeom>
          <a:noFill/>
          <a:ln w="9525">
            <a:noFill/>
            <a:miter lim="800000"/>
            <a:headEnd/>
            <a:tailEnd/>
          </a:ln>
        </p:spPr>
        <p:txBody>
          <a:bodyPr wrap="square">
            <a:spAutoFit/>
          </a:bodyPr>
          <a:lstStyle/>
          <a:p>
            <a:pPr algn="ctr"/>
            <a:r>
              <a:rPr lang="lt-LT" b="1" dirty="0" smtClean="0">
                <a:solidFill>
                  <a:srgbClr val="CC0066"/>
                </a:solidFill>
              </a:rPr>
              <a:t>Respublikinio konkurso              </a:t>
            </a:r>
            <a:r>
              <a:rPr lang="lt-LT" b="1" dirty="0">
                <a:solidFill>
                  <a:srgbClr val="CC0066"/>
                </a:solidFill>
              </a:rPr>
              <a:t>„Baroko </a:t>
            </a:r>
            <a:r>
              <a:rPr lang="lt-LT" b="1" dirty="0" smtClean="0">
                <a:solidFill>
                  <a:srgbClr val="CC0066"/>
                </a:solidFill>
              </a:rPr>
              <a:t>knyga“             laureatai</a:t>
            </a:r>
            <a:endParaRPr lang="lt-LT" b="1" dirty="0">
              <a:solidFill>
                <a:srgbClr val="CC0066"/>
              </a:solidFill>
            </a:endParaRPr>
          </a:p>
        </p:txBody>
      </p:sp>
    </p:spTree>
    <p:extLst>
      <p:ext uri="{BB962C8B-B14F-4D97-AF65-F5344CB8AC3E}">
        <p14:creationId xmlns:p14="http://schemas.microsoft.com/office/powerpoint/2010/main" val="1747985301"/>
      </p:ext>
    </p:extLst>
  </p:cSld>
  <p:clrMapOvr>
    <a:masterClrMapping/>
  </p:clrMapOvr>
  <p:transition advTm="6000">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4</a:t>
            </a:fld>
            <a:endParaRPr lang="lt-LT"/>
          </a:p>
        </p:txBody>
      </p:sp>
      <p:pic>
        <p:nvPicPr>
          <p:cNvPr id="1026" name="Paveikslėlis 1" descr="K:\kolekcija_is_odos\bendra_nuotrauka.jpg"/>
          <p:cNvPicPr>
            <a:picLocks noChangeArrowheads="1"/>
          </p:cNvPicPr>
          <p:nvPr/>
        </p:nvPicPr>
        <p:blipFill>
          <a:blip r:embed="rId2"/>
          <a:srcRect b="21252"/>
          <a:stretch>
            <a:fillRect/>
          </a:stretch>
        </p:blipFill>
        <p:spPr bwMode="auto">
          <a:xfrm>
            <a:off x="1285854" y="1500174"/>
            <a:ext cx="6786611" cy="5072099"/>
          </a:xfrm>
          <a:prstGeom prst="rect">
            <a:avLst/>
          </a:prstGeom>
          <a:ln>
            <a:noFill/>
          </a:ln>
          <a:effectLst>
            <a:softEdge rad="112500"/>
          </a:effectLst>
        </p:spPr>
      </p:pic>
      <p:sp>
        <p:nvSpPr>
          <p:cNvPr id="7" name="Stačiakampis 6"/>
          <p:cNvSpPr/>
          <p:nvPr/>
        </p:nvSpPr>
        <p:spPr>
          <a:xfrm>
            <a:off x="714349" y="214294"/>
            <a:ext cx="7572428" cy="1323439"/>
          </a:xfrm>
          <a:prstGeom prst="rect">
            <a:avLst/>
          </a:prstGeom>
        </p:spPr>
        <p:txBody>
          <a:bodyPr wrap="square">
            <a:spAutoFit/>
          </a:bodyPr>
          <a:lstStyle/>
          <a:p>
            <a:pPr algn="ctr"/>
            <a:r>
              <a:rPr lang="en-US" sz="4000" b="1" dirty="0">
                <a:solidFill>
                  <a:srgbClr val="CC0066"/>
                </a:solidFill>
                <a:latin typeface="Calibri" pitchFamily="34" charset="0"/>
              </a:rPr>
              <a:t>JAUN</a:t>
            </a:r>
            <a:r>
              <a:rPr lang="lt-LT" sz="4000" b="1" dirty="0">
                <a:solidFill>
                  <a:srgbClr val="CC0066"/>
                </a:solidFill>
                <a:latin typeface="Calibri" pitchFamily="34" charset="0"/>
              </a:rPr>
              <a:t>ŲJŲ DIZAINERIŲ STUDIJA „MŪZŲ ĮKVĖPTI“</a:t>
            </a:r>
            <a:endParaRPr lang="en-US" sz="4000" b="1" dirty="0">
              <a:solidFill>
                <a:srgbClr val="CC0066"/>
              </a:solidFill>
              <a:latin typeface="Calibri" pitchFamily="34" charset="0"/>
            </a:endParaRPr>
          </a:p>
        </p:txBody>
      </p:sp>
    </p:spTree>
    <p:extLst>
      <p:ext uri="{BB962C8B-B14F-4D97-AF65-F5344CB8AC3E}">
        <p14:creationId xmlns:p14="http://schemas.microsoft.com/office/powerpoint/2010/main" val="3468387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14349" y="428605"/>
            <a:ext cx="7286676" cy="1285884"/>
          </a:xfrm>
        </p:spPr>
        <p:txBody>
          <a:bodyPr>
            <a:normAutofit fontScale="90000"/>
          </a:bodyPr>
          <a:lstStyle/>
          <a:p>
            <a:pPr algn="l"/>
            <a:r>
              <a:rPr lang="lt-LT" sz="3200" b="1" dirty="0">
                <a:solidFill>
                  <a:srgbClr val="CC0066"/>
                </a:solidFill>
              </a:rPr>
              <a:t>DRABUŽIŲ DIZAINO IR ĮVAIZDŽIO KONKURSAS-FESTIVALIS „KŪRĖJŲ OAZĖ“</a:t>
            </a:r>
            <a:br>
              <a:rPr lang="lt-LT" sz="3200" b="1" dirty="0">
                <a:solidFill>
                  <a:srgbClr val="CC0066"/>
                </a:solidFill>
              </a:rPr>
            </a:br>
            <a:endParaRPr lang="lt-LT" sz="3200" b="1" dirty="0">
              <a:solidFill>
                <a:srgbClr val="CC0066"/>
              </a:solidFill>
            </a:endParaRPr>
          </a:p>
        </p:txBody>
      </p:sp>
      <p:sp>
        <p:nvSpPr>
          <p:cNvPr id="3" name="Turinio vietos rezervavimo ženklas 2"/>
          <p:cNvSpPr>
            <a:spLocks noGrp="1"/>
          </p:cNvSpPr>
          <p:nvPr>
            <p:ph idx="1"/>
          </p:nvPr>
        </p:nvSpPr>
        <p:spPr>
          <a:xfrm>
            <a:off x="357159" y="1571615"/>
            <a:ext cx="7215239" cy="4554551"/>
          </a:xfrm>
        </p:spPr>
        <p:txBody>
          <a:bodyPr/>
          <a:lstStyle/>
          <a:p>
            <a:pPr>
              <a:buNone/>
            </a:pPr>
            <a:r>
              <a:rPr lang="lt-LT" sz="2400" b="1" dirty="0">
                <a:solidFill>
                  <a:srgbClr val="CC0066"/>
                </a:solidFill>
              </a:rPr>
              <a:t>    </a:t>
            </a:r>
            <a:r>
              <a:rPr lang="lt-LT" b="1" dirty="0" smtClean="0">
                <a:solidFill>
                  <a:srgbClr val="CC0066"/>
                </a:solidFill>
              </a:rPr>
              <a:t> TIKSLAI</a:t>
            </a:r>
          </a:p>
          <a:p>
            <a:pPr>
              <a:buFont typeface="Wingdings" pitchFamily="2" charset="2"/>
              <a:buChar char="v"/>
            </a:pPr>
            <a:r>
              <a:rPr lang="lt-LT" sz="2400" dirty="0"/>
              <a:t>Lavinti mokinių meninius gebėjimus ir įgūdžius, mokyti suvokti kostiumo kūrimo ir jo demonstravimo grožį, lavinti sceninio įvaizdžio pajautimą, formuoti gražią ir taisyklingą laikyseną, ugdyti estetinius jausmus, skatinti saviugdą, kūrybiškumą ir motyvaciją.</a:t>
            </a:r>
          </a:p>
          <a:p>
            <a:pPr>
              <a:buNone/>
            </a:pPr>
            <a:endParaRPr lang="lt-LT" dirty="0"/>
          </a:p>
        </p:txBody>
      </p:sp>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5</a:t>
            </a:fld>
            <a:endParaRPr lang="lt-LT"/>
          </a:p>
        </p:txBody>
      </p:sp>
      <p:pic>
        <p:nvPicPr>
          <p:cNvPr id="5" name="Picture 2" descr="http://www.vysniauskugeles.lt/img/5.jpg"/>
          <p:cNvPicPr>
            <a:picLocks noChangeAspect="1" noChangeArrowheads="1"/>
          </p:cNvPicPr>
          <p:nvPr/>
        </p:nvPicPr>
        <p:blipFill>
          <a:blip r:embed="rId2" cstate="print"/>
          <a:srcRect l="22341" t="-1163" r="23353" b="5814"/>
          <a:stretch>
            <a:fillRect/>
          </a:stretch>
        </p:blipFill>
        <p:spPr bwMode="auto">
          <a:xfrm>
            <a:off x="7429520" y="0"/>
            <a:ext cx="1714480" cy="6858000"/>
          </a:xfrm>
          <a:prstGeom prst="rect">
            <a:avLst/>
          </a:prstGeom>
          <a:ln>
            <a:noFill/>
          </a:ln>
          <a:effectLst>
            <a:softEdge rad="112500"/>
          </a:effectLst>
        </p:spPr>
      </p:pic>
    </p:spTree>
    <p:extLst>
      <p:ext uri="{BB962C8B-B14F-4D97-AF65-F5344CB8AC3E}">
        <p14:creationId xmlns:p14="http://schemas.microsoft.com/office/powerpoint/2010/main" val="3275003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6</a:t>
            </a:fld>
            <a:endParaRPr lang="lt-LT"/>
          </a:p>
        </p:txBody>
      </p:sp>
      <p:pic>
        <p:nvPicPr>
          <p:cNvPr id="5" name="Paveikslėlis 4" descr="C:\Users\x\Desktop\oaze\2018 oazė\oazės 2018 anketos\8.Mažeikiai čia aš.jpg"/>
          <p:cNvPicPr/>
          <p:nvPr/>
        </p:nvPicPr>
        <p:blipFill>
          <a:blip r:embed="rId2"/>
          <a:srcRect l="4386" t="10976"/>
          <a:stretch>
            <a:fillRect/>
          </a:stretch>
        </p:blipFill>
        <p:spPr bwMode="auto">
          <a:xfrm>
            <a:off x="571472" y="785796"/>
            <a:ext cx="8001056" cy="5500727"/>
          </a:xfrm>
          <a:prstGeom prst="rect">
            <a:avLst/>
          </a:prstGeom>
          <a:ln>
            <a:noFill/>
          </a:ln>
          <a:effectLst>
            <a:softEdge rad="112500"/>
          </a:effectLst>
        </p:spPr>
      </p:pic>
    </p:spTree>
    <p:extLst>
      <p:ext uri="{BB962C8B-B14F-4D97-AF65-F5344CB8AC3E}">
        <p14:creationId xmlns:p14="http://schemas.microsoft.com/office/powerpoint/2010/main" val="4005713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7</a:t>
            </a:fld>
            <a:endParaRPr lang="lt-LT"/>
          </a:p>
        </p:txBody>
      </p:sp>
      <p:pic>
        <p:nvPicPr>
          <p:cNvPr id="1026" name="Picture 2" descr="C:\Users\x\Desktop\oaze\2017 Kūrėjų oazė\2016 Kūrėjų oazė\oazė registraca, nuotraukos\aušra.JPG"/>
          <p:cNvPicPr>
            <a:picLocks noChangeAspect="1" noChangeArrowheads="1"/>
          </p:cNvPicPr>
          <p:nvPr/>
        </p:nvPicPr>
        <p:blipFill>
          <a:blip r:embed="rId2" cstate="print"/>
          <a:srcRect/>
          <a:stretch>
            <a:fillRect/>
          </a:stretch>
        </p:blipFill>
        <p:spPr bwMode="auto">
          <a:xfrm>
            <a:off x="-8215402" y="11287180"/>
            <a:ext cx="4429156" cy="3590886"/>
          </a:xfrm>
          <a:prstGeom prst="rect">
            <a:avLst/>
          </a:prstGeom>
          <a:noFill/>
        </p:spPr>
      </p:pic>
      <p:pic>
        <p:nvPicPr>
          <p:cNvPr id="9" name="Turinio vietos rezervavimo ženklas 8" descr="C:\Users\x\Desktop\oaze\2017 Kūrėjų oazė\2016 Kūrėjų oazė\oazė registraca, nuotraukos\aušra.JPG"/>
          <p:cNvPicPr>
            <a:picLocks noGrp="1"/>
          </p:cNvPicPr>
          <p:nvPr>
            <p:ph idx="1"/>
          </p:nvPr>
        </p:nvPicPr>
        <p:blipFill>
          <a:blip r:embed="rId3" cstate="print"/>
          <a:srcRect/>
          <a:stretch>
            <a:fillRect/>
          </a:stretch>
        </p:blipFill>
        <p:spPr bwMode="auto">
          <a:xfrm>
            <a:off x="642911" y="714356"/>
            <a:ext cx="7858180" cy="5429288"/>
          </a:xfrm>
          <a:prstGeom prst="rect">
            <a:avLst/>
          </a:prstGeom>
          <a:ln>
            <a:noFill/>
          </a:ln>
          <a:effectLst>
            <a:softEdge rad="112500"/>
          </a:effectLst>
        </p:spPr>
      </p:pic>
    </p:spTree>
    <p:extLst>
      <p:ext uri="{BB962C8B-B14F-4D97-AF65-F5344CB8AC3E}">
        <p14:creationId xmlns:p14="http://schemas.microsoft.com/office/powerpoint/2010/main" val="3366708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8</a:t>
            </a:fld>
            <a:endParaRPr lang="lt-LT"/>
          </a:p>
        </p:txBody>
      </p:sp>
      <p:pic>
        <p:nvPicPr>
          <p:cNvPr id="6" name="Turinio vietos rezervavimo ženklas 5" descr="C:\Users\x\Desktop\oaze\2017 Kūrėjų oazė\2016 Kūrėjų oazė\oazė registraca, nuotraukos\leles geles 1.jpg"/>
          <p:cNvPicPr>
            <a:picLocks noGrp="1"/>
          </p:cNvPicPr>
          <p:nvPr>
            <p:ph idx="1"/>
          </p:nvPr>
        </p:nvPicPr>
        <p:blipFill>
          <a:blip r:embed="rId2">
            <a:lum contrast="10000"/>
          </a:blip>
          <a:srcRect/>
          <a:stretch>
            <a:fillRect/>
          </a:stretch>
        </p:blipFill>
        <p:spPr bwMode="auto">
          <a:xfrm>
            <a:off x="571472" y="500043"/>
            <a:ext cx="8001056" cy="5572164"/>
          </a:xfrm>
          <a:prstGeom prst="rect">
            <a:avLst/>
          </a:prstGeom>
          <a:ln>
            <a:noFill/>
          </a:ln>
          <a:effectLst>
            <a:softEdge rad="112500"/>
          </a:effectLst>
        </p:spPr>
      </p:pic>
    </p:spTree>
    <p:extLst>
      <p:ext uri="{BB962C8B-B14F-4D97-AF65-F5344CB8AC3E}">
        <p14:creationId xmlns:p14="http://schemas.microsoft.com/office/powerpoint/2010/main" val="117444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p>
            <a:pPr>
              <a:defRPr/>
            </a:pPr>
            <a:fld id="{BDD65301-CE7A-4D59-90CC-326E1B7DF58F}" type="slidenum">
              <a:rPr lang="lt-LT" smtClean="0"/>
              <a:pPr>
                <a:defRPr/>
              </a:pPr>
              <a:t>9</a:t>
            </a:fld>
            <a:endParaRPr lang="lt-LT"/>
          </a:p>
        </p:txBody>
      </p:sp>
      <p:pic>
        <p:nvPicPr>
          <p:cNvPr id="5" name="Turinio vietos rezervavimo ženklas 4" descr="C:\Users\x\Desktop\oaze\2017 Kūrėjų oazė\2016 Kūrėjų oazė\oazė registraca, nuotraukos\pasiekti zvaigzde 1.jpg"/>
          <p:cNvPicPr>
            <a:picLocks noGrp="1"/>
          </p:cNvPicPr>
          <p:nvPr>
            <p:ph idx="1"/>
          </p:nvPr>
        </p:nvPicPr>
        <p:blipFill>
          <a:blip r:embed="rId2">
            <a:lum contrast="20000"/>
          </a:blip>
          <a:srcRect l="4310" r="17241"/>
          <a:stretch>
            <a:fillRect/>
          </a:stretch>
        </p:blipFill>
        <p:spPr bwMode="auto">
          <a:xfrm>
            <a:off x="500034" y="571482"/>
            <a:ext cx="7929619" cy="5500727"/>
          </a:xfrm>
          <a:prstGeom prst="rect">
            <a:avLst/>
          </a:prstGeom>
          <a:ln>
            <a:noFill/>
          </a:ln>
          <a:effectLst>
            <a:softEdge rad="112500"/>
          </a:effectLst>
        </p:spPr>
      </p:pic>
    </p:spTree>
    <p:extLst>
      <p:ext uri="{BB962C8B-B14F-4D97-AF65-F5344CB8AC3E}">
        <p14:creationId xmlns:p14="http://schemas.microsoft.com/office/powerpoint/2010/main" val="15731525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82</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DRABUŽIŲ DIZAINO IR ĮVAIZDŽIO KONKURSAS-FESTIVALIS „KŪRĖJŲ OAZĖ“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2019-07-06T18:12:17Z</dcterms:created>
  <dcterms:modified xsi:type="dcterms:W3CDTF">2019-07-06T18:12:48Z</dcterms:modified>
</cp:coreProperties>
</file>