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9"/>
  </p:notesMasterIdLst>
  <p:handoutMasterIdLst>
    <p:handoutMasterId r:id="rId10"/>
  </p:handoutMasterIdLst>
  <p:sldIdLst>
    <p:sldId id="285" r:id="rId5"/>
    <p:sldId id="303" r:id="rId6"/>
    <p:sldId id="304" r:id="rId7"/>
    <p:sldId id="296" r:id="rId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F8F8"/>
    <a:srgbClr val="000000"/>
    <a:srgbClr val="7F9A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876" autoAdjust="0"/>
    <p:restoredTop sz="94574" autoAdjust="0"/>
  </p:normalViewPr>
  <p:slideViewPr>
    <p:cSldViewPr snapToGrid="0">
      <p:cViewPr varScale="1">
        <p:scale>
          <a:sx n="82" d="100"/>
          <a:sy n="82" d="100"/>
        </p:scale>
        <p:origin x="96" y="31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1" d="100"/>
          <a:sy n="61" d="100"/>
        </p:scale>
        <p:origin x="3168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viewProps" Target="view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presProps" Target="presProps.xml"/><Relationship Id="rId5" Type="http://schemas.openxmlformats.org/officeDocument/2006/relationships/slide" Target="slides/slide1.xml"/><Relationship Id="rId10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notesMaster" Target="notesMasters/notesMaster1.xml"/><Relationship Id="rId14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ZA" smtClean="0"/>
              <a:t>2019/07/07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ZA" smtClean="0"/>
              <a:t>2019/07/07</a:t>
            </a:fld>
            <a:endParaRPr lang="en-ZA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ZA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dirty="0"/>
              <a:t>Insert or Drag &amp; Drop your Photo</a:t>
            </a:r>
            <a:endParaRPr lang="en-ZA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ZA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dirty="0"/>
              <a:t>Thank You</a:t>
            </a:r>
            <a:endParaRPr lang="en-ZA" dirty="0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Full Name</a:t>
            </a:r>
            <a:endParaRPr lang="en-ZA" dirty="0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Phone Number</a:t>
            </a:r>
            <a:endParaRPr lang="en-ZA" dirty="0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Email or Social Media Handle</a:t>
            </a:r>
            <a:endParaRPr lang="en-ZA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Company Website</a:t>
            </a:r>
            <a:endParaRPr lang="en-ZA" dirty="0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dirty="0"/>
              <a:t>Click to edit page title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ZA" sz="1800" b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ZA" sz="7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ZA" sz="18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5.svg"/><Relationship Id="rId7" Type="http://schemas.openxmlformats.org/officeDocument/2006/relationships/image" Target="../media/image29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11" Type="http://schemas.openxmlformats.org/officeDocument/2006/relationships/image" Target="../media/image13.png"/><Relationship Id="rId5" Type="http://schemas.openxmlformats.org/officeDocument/2006/relationships/image" Target="../media/image27.svg"/><Relationship Id="rId10" Type="http://schemas.openxmlformats.org/officeDocument/2006/relationships/hyperlink" Target="https://www.luksosg.garliava.lm.lt/" TargetMode="External"/><Relationship Id="rId4" Type="http://schemas.openxmlformats.org/officeDocument/2006/relationships/image" Target="../media/image10.png"/><Relationship Id="rId9" Type="http://schemas.openxmlformats.org/officeDocument/2006/relationships/image" Target="../media/image31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xmlns="" id="{6B340BE6-E2A9-41BF-A986-77BC378EE5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/>
          <a:stretch/>
        </p:blipFill>
        <p:spPr>
          <a:xfrm>
            <a:off x="3026229" y="932543"/>
            <a:ext cx="6139542" cy="4992914"/>
          </a:xfr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</a:t>
            </a:fld>
            <a:endParaRPr lang="en-ZA" dirty="0"/>
          </a:p>
        </p:txBody>
      </p:sp>
      <p:sp>
        <p:nvSpPr>
          <p:cNvPr id="10" name="Title 9" hidden="1">
            <a:extLst>
              <a:ext uri="{FF2B5EF4-FFF2-40B4-BE49-F238E27FC236}">
                <a16:creationId xmlns:a16="http://schemas.microsoft.com/office/drawing/2014/main" xmlns="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  <p:pic>
        <p:nvPicPr>
          <p:cNvPr id="12" name="Turinio vietos rezervavimo ženklas 3">
            <a:extLst>
              <a:ext uri="{FF2B5EF4-FFF2-40B4-BE49-F238E27FC236}">
                <a16:creationId xmlns:a16="http://schemas.microsoft.com/office/drawing/2014/main" xmlns="" id="{23D3A487-41C2-494E-A71F-AD5A2D988963}"/>
              </a:ext>
            </a:extLst>
          </p:cNvPr>
          <p:cNvPicPr>
            <a:picLocks noGrp="1" noChangeAspect="1"/>
          </p:cNvPicPr>
          <p:nvPr>
            <p:ph sz="quarter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26229" y="932543"/>
            <a:ext cx="6139541" cy="4992914"/>
          </a:xfrm>
        </p:spPr>
      </p:pic>
      <p:pic>
        <p:nvPicPr>
          <p:cNvPr id="14" name="Turinio vietos rezervavimo ženklas 3">
            <a:extLst>
              <a:ext uri="{FF2B5EF4-FFF2-40B4-BE49-F238E27FC236}">
                <a16:creationId xmlns:a16="http://schemas.microsoft.com/office/drawing/2014/main" xmlns="" id="{A154DC59-2D2F-4C03-87A4-F4AFC5FFB6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26228" y="932543"/>
            <a:ext cx="3069772" cy="4992914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5" name="Paveikslėlis 4">
            <a:extLst>
              <a:ext uri="{FF2B5EF4-FFF2-40B4-BE49-F238E27FC236}">
                <a16:creationId xmlns:a16="http://schemas.microsoft.com/office/drawing/2014/main" xmlns="" id="{567CDD14-C13C-4982-8A75-D4A1CF070BF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9" y="932543"/>
            <a:ext cx="3069770" cy="4992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Turinio vietos rezervavimo ženklas 3">
            <a:extLst>
              <a:ext uri="{FF2B5EF4-FFF2-40B4-BE49-F238E27FC236}">
                <a16:creationId xmlns:a16="http://schemas.microsoft.com/office/drawing/2014/main" xmlns="" id="{88C6E3D0-EEE6-453F-A92C-C2BF5340FAF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26228" y="932543"/>
            <a:ext cx="6139541" cy="4992914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665219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2</a:t>
            </a:fld>
            <a:endParaRPr lang="en-ZA" dirty="0"/>
          </a:p>
        </p:txBody>
      </p:sp>
      <p:sp>
        <p:nvSpPr>
          <p:cNvPr id="10" name="Title 9" hidden="1">
            <a:extLst>
              <a:ext uri="{FF2B5EF4-FFF2-40B4-BE49-F238E27FC236}">
                <a16:creationId xmlns:a16="http://schemas.microsoft.com/office/drawing/2014/main" xmlns="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322A07EE-9805-4438-82E1-7E26C7EF3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79077" y="606307"/>
            <a:ext cx="9065538" cy="56453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7003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B9252BE-EE13-4049-B0A3-993863BAC4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t-LT" altLang="lt-LT" sz="3600" b="1" dirty="0"/>
              <a:t>Ekologinis dažymas moko pajausti žmogaus ir gamtos ryšį, padeda suprasti, kad tausodami ir globodami gamtą padedame sau ir aplinkiniams.</a:t>
            </a:r>
            <a:endParaRPr lang="en-US" sz="3600" b="1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ACC49431-F678-42D3-9553-2AD281FA634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3</a:t>
            </a:fld>
            <a:endParaRPr lang="en-ZA" dirty="0"/>
          </a:p>
        </p:txBody>
      </p:sp>
      <p:pic>
        <p:nvPicPr>
          <p:cNvPr id="9" name="Picture Placeholder 7">
            <a:extLst>
              <a:ext uri="{FF2B5EF4-FFF2-40B4-BE49-F238E27FC236}">
                <a16:creationId xmlns:a16="http://schemas.microsoft.com/office/drawing/2014/main" xmlns="" id="{BE1FBF08-1F07-487C-82EE-8E485EB485F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/>
          <a:srcRect/>
          <a:stretch/>
        </p:blipFill>
        <p:spPr>
          <a:xfrm>
            <a:off x="415567" y="782377"/>
            <a:ext cx="6441574" cy="5293246"/>
          </a:xfrm>
        </p:spPr>
      </p:pic>
    </p:spTree>
    <p:extLst>
      <p:ext uri="{BB962C8B-B14F-4D97-AF65-F5344CB8AC3E}">
        <p14:creationId xmlns:p14="http://schemas.microsoft.com/office/powerpoint/2010/main" val="326935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xmlns="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t-LT" sz="4800" dirty="0"/>
              <a:t>Ačiū už dėmesį!</a:t>
            </a:r>
            <a:endParaRPr lang="en-ZA" dirty="0"/>
          </a:p>
        </p:txBody>
      </p:sp>
      <p:cxnSp>
        <p:nvCxnSpPr>
          <p:cNvPr id="25" name="Straight Connector 24" descr="Divider line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User" title="Icon - Presenter Name">
            <a:extLst>
              <a:ext uri="{FF2B5EF4-FFF2-40B4-BE49-F238E27FC236}">
                <a16:creationId xmlns:a16="http://schemas.microsoft.com/office/drawing/2014/main" xmlns="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436648" y="4797111"/>
            <a:ext cx="218900" cy="218900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lt-LT" dirty="0"/>
              <a:t>Alina </a:t>
            </a:r>
            <a:r>
              <a:rPr lang="lt-LT" dirty="0" err="1"/>
              <a:t>Vitkauskiėnė</a:t>
            </a:r>
            <a:endParaRPr lang="en-ZA" dirty="0"/>
          </a:p>
        </p:txBody>
      </p:sp>
      <p:pic>
        <p:nvPicPr>
          <p:cNvPr id="10" name="Graphic 9" descr="Smart Phone" title="Icon - Presenter Phone Number">
            <a:extLst>
              <a:ext uri="{FF2B5EF4-FFF2-40B4-BE49-F238E27FC236}">
                <a16:creationId xmlns:a16="http://schemas.microsoft.com/office/drawing/2014/main" xmlns="" id="{A29DE31C-E099-4579-BB03-675E0A40C5F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36648" y="5205871"/>
            <a:ext cx="218900" cy="218900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1265965-2271-4C1C-BD0A-6F85F80FF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ZA" dirty="0"/>
              <a:t>+</a:t>
            </a:r>
            <a:r>
              <a:rPr lang="lt-LT" dirty="0"/>
              <a:t>370 612 72410</a:t>
            </a:r>
            <a:endParaRPr lang="en-ZA" dirty="0"/>
          </a:p>
        </p:txBody>
      </p:sp>
      <p:pic>
        <p:nvPicPr>
          <p:cNvPr id="9" name="Graphic 8" descr="Envelope" title="Icon Presenter Email">
            <a:extLst>
              <a:ext uri="{FF2B5EF4-FFF2-40B4-BE49-F238E27FC236}">
                <a16:creationId xmlns:a16="http://schemas.microsoft.com/office/drawing/2014/main" xmlns="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lt-LT" dirty="0" err="1"/>
              <a:t>vitkauskiene.alina</a:t>
            </a:r>
            <a:r>
              <a:rPr lang="en-ZA" dirty="0"/>
              <a:t>@</a:t>
            </a:r>
            <a:r>
              <a:rPr lang="lt-LT" dirty="0" err="1"/>
              <a:t>gmail</a:t>
            </a:r>
            <a:r>
              <a:rPr lang="en-ZA" dirty="0"/>
              <a:t>.com</a:t>
            </a:r>
          </a:p>
          <a:p>
            <a:endParaRPr lang="en-ZA" dirty="0"/>
          </a:p>
        </p:txBody>
      </p:sp>
      <p:pic>
        <p:nvPicPr>
          <p:cNvPr id="11" name="Graphic 10" descr="Link">
            <a:extLst>
              <a:ext uri="{FF2B5EF4-FFF2-40B4-BE49-F238E27FC236}">
                <a16:creationId xmlns:a16="http://schemas.microsoft.com/office/drawing/2014/main" xmlns="" id="{0718E6E0-05A2-479C-AEA8-1A385EB7347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419789" y="5941307"/>
            <a:ext cx="244786" cy="244786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xmlns="" id="{204F9D3C-51F3-4BD1-A68B-CAE380619B4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69600" y="5941307"/>
            <a:ext cx="3613713" cy="287998"/>
          </a:xfrm>
        </p:spPr>
        <p:txBody>
          <a:bodyPr/>
          <a:lstStyle/>
          <a:p>
            <a:r>
              <a:rPr lang="en-US" dirty="0">
                <a:hlinkClick r:id="rId10"/>
              </a:rPr>
              <a:t>https://www.luksosg.garliava.lm.lt/</a:t>
            </a:r>
            <a:endParaRPr lang="en-ZA" dirty="0"/>
          </a:p>
        </p:txBody>
      </p:sp>
      <p:pic>
        <p:nvPicPr>
          <p:cNvPr id="15" name="Picture 2" descr="http://ekologija.wikispaces.com/file/view/save_nature.gif/277157188/360x378/save_nature.gif">
            <a:extLst>
              <a:ext uri="{FF2B5EF4-FFF2-40B4-BE49-F238E27FC236}">
                <a16:creationId xmlns:a16="http://schemas.microsoft.com/office/drawing/2014/main" xmlns="" id="{2F4E866E-E050-43E4-8D48-9BEDBF0822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034" y="729497"/>
            <a:ext cx="3568455" cy="3746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Picture Placeholder 1"/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rganic Presentation Layout_SB - v7" id="{029DCB9A-2C31-4DA7-9F9E-927975B08C6A}" vid="{D47DE383-E6D7-4CBF-845E-E9F933A0654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http://schemas.microsoft.com/office/infopath/2007/PartnerControls"/>
    <ds:schemaRef ds:uri="http://schemas.microsoft.com/sharepoint/v3"/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fb0879af-3eba-417a-a55a-ffe6dcd6ca77"/>
    <ds:schemaRef ds:uri="6dc4bcd6-49db-4c07-9060-8acfc67cef9f"/>
    <ds:schemaRef ds:uri="http://purl.org/dc/terms/"/>
    <ds:schemaRef ds:uri="http://schemas.microsoft.com/office/2006/metadata/properties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47</Words>
  <Application>Microsoft Office PowerPoint</Application>
  <PresentationFormat>Widescreen</PresentationFormat>
  <Paragraphs>11</Paragraphs>
  <Slides>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</vt:i4>
      </vt:variant>
    </vt:vector>
  </HeadingPairs>
  <TitlesOfParts>
    <vt:vector size="10" baseType="lpstr">
      <vt:lpstr>Arial</vt:lpstr>
      <vt:lpstr>Calibri</vt:lpstr>
      <vt:lpstr>Corbel</vt:lpstr>
      <vt:lpstr>Garamond</vt:lpstr>
      <vt:lpstr>Times New Roman</vt:lpstr>
      <vt:lpstr>Office Theme</vt:lpstr>
      <vt:lpstr>Large Image</vt:lpstr>
      <vt:lpstr>Large Image</vt:lpstr>
      <vt:lpstr>Ekologinis dažymas moko pajausti žmogaus ir gamtos ryšį, padeda suprasti, kad tausodami ir globodami gamtą padedame sau ir aplinkiniams.</vt:lpstr>
      <vt:lpstr>Ačiū už dėmesį!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2019-06-24T17:56:51Z</dcterms:created>
  <dcterms:modified xsi:type="dcterms:W3CDTF">2019-07-07T09:41:21Z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