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10"/>
  </p:notesMasterIdLst>
  <p:handoutMasterIdLst>
    <p:handoutMasterId r:id="rId11"/>
  </p:handoutMasterIdLst>
  <p:sldIdLst>
    <p:sldId id="282" r:id="rId5"/>
    <p:sldId id="283" r:id="rId6"/>
    <p:sldId id="297" r:id="rId7"/>
    <p:sldId id="300" r:id="rId8"/>
    <p:sldId id="299" r:id="rId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8F8F8"/>
    <a:srgbClr val="000000"/>
    <a:srgbClr val="7F9A7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574" autoAdjust="0"/>
  </p:normalViewPr>
  <p:slideViewPr>
    <p:cSldViewPr snapToGrid="0">
      <p:cViewPr varScale="1">
        <p:scale>
          <a:sx n="84" d="100"/>
          <a:sy n="84" d="100"/>
        </p:scale>
        <p:origin x="90" y="270"/>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61" d="100"/>
          <a:sy n="61" d="100"/>
        </p:scale>
        <p:origin x="3168" y="38"/>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viewProps" Target="viewProp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presProps" Target="presProps.xml"/><Relationship Id="rId2" Type="http://schemas.openxmlformats.org/officeDocument/2006/relationships/customXml" Target="../customXml/item2.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handoutMaster" Target="handoutMasters/handoutMaster1.xml"/><Relationship Id="rId5" Type="http://schemas.openxmlformats.org/officeDocument/2006/relationships/slide" Target="slides/slide1.xml"/><Relationship Id="rId15" Type="http://schemas.openxmlformats.org/officeDocument/2006/relationships/tableStyles" Target="tableStyles.xml"/><Relationship Id="rId10"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ZA" dirty="0"/>
          </a:p>
        </p:txBody>
      </p:sp>
      <p:sp>
        <p:nvSpPr>
          <p:cNvPr id="3" name="Date Placeholder 2">
            <a:extLst>
              <a:ext uri="{FF2B5EF4-FFF2-40B4-BE49-F238E27FC236}">
                <a16:creationId xmlns:a16="http://schemas.microsoft.com/office/drawing/2014/main" xmlns=""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ZA" smtClean="0"/>
              <a:t>2019/07/07</a:t>
            </a:fld>
            <a:endParaRPr lang="en-ZA" dirty="0"/>
          </a:p>
        </p:txBody>
      </p:sp>
      <p:sp>
        <p:nvSpPr>
          <p:cNvPr id="4" name="Footer Placeholder 3">
            <a:extLst>
              <a:ext uri="{FF2B5EF4-FFF2-40B4-BE49-F238E27FC236}">
                <a16:creationId xmlns:a16="http://schemas.microsoft.com/office/drawing/2014/main" xmlns=""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ZA" dirty="0"/>
          </a:p>
        </p:txBody>
      </p:sp>
      <p:sp>
        <p:nvSpPr>
          <p:cNvPr id="5" name="Slide Number Placeholder 4">
            <a:extLst>
              <a:ext uri="{FF2B5EF4-FFF2-40B4-BE49-F238E27FC236}">
                <a16:creationId xmlns:a16="http://schemas.microsoft.com/office/drawing/2014/main" xmlns=""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ZA" smtClean="0"/>
              <a:t>‹#›</a:t>
            </a:fld>
            <a:endParaRPr lang="en-ZA"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ZA"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ZA" smtClean="0"/>
              <a:t>2019/07/07</a:t>
            </a:fld>
            <a:endParaRPr lang="en-ZA"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ZA"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ZA"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ZA" smtClean="0"/>
              <a:t>‹#›</a:t>
            </a:fld>
            <a:endParaRPr lang="en-ZA"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xmlns=""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33403843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xmlns="" id="{E8FE0EB3-0FF4-4285-B9D3-90A5751B7BBF}"/>
              </a:ext>
            </a:extLst>
          </p:cNvPr>
          <p:cNvSpPr>
            <a:spLocks noGrp="1"/>
          </p:cNvSpPr>
          <p:nvPr>
            <p:ph type="ftr" sz="quarter" idx="12"/>
          </p:nvPr>
        </p:nvSpPr>
        <p:spPr/>
        <p:txBody>
          <a:bodyPr/>
          <a:lstStyle/>
          <a:p>
            <a:r>
              <a:rPr lang="en-ZA"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9" name="Rectangle 8">
            <a:extLst>
              <a:ext uri="{FF2B5EF4-FFF2-40B4-BE49-F238E27FC236}">
                <a16:creationId xmlns:a16="http://schemas.microsoft.com/office/drawing/2014/main" xmlns=""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73450163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xmlns="" id="{A3150A03-DB2C-4750-B1AC-5ADFB3062CC1}"/>
              </a:ext>
            </a:extLst>
          </p:cNvPr>
          <p:cNvSpPr>
            <a:spLocks noGrp="1"/>
          </p:cNvSpPr>
          <p:nvPr>
            <p:ph type="title"/>
          </p:nvPr>
        </p:nvSpPr>
        <p:spPr/>
        <p:txBody>
          <a:bodyPr/>
          <a:lstStyle/>
          <a:p>
            <a:r>
              <a:rPr lang="en-US"/>
              <a:t>Click to edit Master title style</a:t>
            </a:r>
            <a:endParaRPr lang="en-ZA"/>
          </a:p>
        </p:txBody>
      </p:sp>
      <p:sp>
        <p:nvSpPr>
          <p:cNvPr id="10" name="Rectangle 9">
            <a:extLst>
              <a:ext uri="{FF2B5EF4-FFF2-40B4-BE49-F238E27FC236}">
                <a16:creationId xmlns:a16="http://schemas.microsoft.com/office/drawing/2014/main" xmlns=""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Content Placeholder 3">
            <a:extLst>
              <a:ext uri="{FF2B5EF4-FFF2-40B4-BE49-F238E27FC236}">
                <a16:creationId xmlns:a16="http://schemas.microsoft.com/office/drawing/2014/main" xmlns="" id="{AB0E06C5-6595-4713-9B55-27F31257EB01}"/>
              </a:ext>
            </a:extLst>
          </p:cNvPr>
          <p:cNvSpPr>
            <a:spLocks noGrp="1"/>
          </p:cNvSpPr>
          <p:nvPr>
            <p:ph sz="half" idx="2"/>
          </p:nvPr>
        </p:nvSpPr>
        <p:spPr>
          <a:xfrm>
            <a:off x="6172199" y="1361873"/>
            <a:ext cx="5599799" cy="475812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9155218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Text Placeholder 4">
            <a:extLst>
              <a:ext uri="{FF2B5EF4-FFF2-40B4-BE49-F238E27FC236}">
                <a16:creationId xmlns:a16="http://schemas.microsoft.com/office/drawing/2014/main" xmlns="" id="{16A38E24-EB1C-472F-B631-5DF32F9C4CF5}"/>
              </a:ext>
            </a:extLst>
          </p:cNvPr>
          <p:cNvSpPr>
            <a:spLocks noGrp="1"/>
          </p:cNvSpPr>
          <p:nvPr>
            <p:ph type="body" sz="quarter" idx="12"/>
          </p:nvPr>
        </p:nvSpPr>
        <p:spPr>
          <a:xfrm>
            <a:off x="4301550" y="1656000"/>
            <a:ext cx="3600450"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1" name="Text Placeholder 5">
            <a:extLst>
              <a:ext uri="{FF2B5EF4-FFF2-40B4-BE49-F238E27FC236}">
                <a16:creationId xmlns:a16="http://schemas.microsoft.com/office/drawing/2014/main" xmlns="" id="{5B4A252E-78C9-4F76-98A4-A4B580AD072A}"/>
              </a:ext>
            </a:extLst>
          </p:cNvPr>
          <p:cNvSpPr>
            <a:spLocks noGrp="1"/>
          </p:cNvSpPr>
          <p:nvPr>
            <p:ph type="body" sz="quarter" idx="13"/>
          </p:nvPr>
        </p:nvSpPr>
        <p:spPr>
          <a:xfrm>
            <a:off x="8171550" y="1656000"/>
            <a:ext cx="3600450"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xmlns="" id="{6D4BCA97-F31B-451D-82F8-6E000DF2118A}"/>
              </a:ext>
            </a:extLst>
          </p:cNvPr>
          <p:cNvSpPr>
            <a:spLocks noGrp="1"/>
          </p:cNvSpPr>
          <p:nvPr>
            <p:ph type="ftr" sz="quarter" idx="14"/>
          </p:nvPr>
        </p:nvSpPr>
        <p:spPr/>
        <p:txBody>
          <a:bodyPr/>
          <a:lstStyle/>
          <a:p>
            <a:r>
              <a:rPr lang="en-ZA" dirty="0"/>
              <a:t>Add a footer</a:t>
            </a:r>
          </a:p>
        </p:txBody>
      </p:sp>
      <p:sp>
        <p:nvSpPr>
          <p:cNvPr id="6" name="Slide Number Placeholder 5">
            <a:extLst>
              <a:ext uri="{FF2B5EF4-FFF2-40B4-BE49-F238E27FC236}">
                <a16:creationId xmlns:a16="http://schemas.microsoft.com/office/drawing/2014/main" xmlns="" id="{0817AAC4-A657-4D75-A527-0307AFF2B17B}"/>
              </a:ext>
            </a:extLst>
          </p:cNvPr>
          <p:cNvSpPr>
            <a:spLocks noGrp="1"/>
          </p:cNvSpPr>
          <p:nvPr>
            <p:ph type="sldNum" sz="quarter" idx="15"/>
          </p:nvPr>
        </p:nvSpPr>
        <p:spPr/>
        <p:txBody>
          <a:bodyPr/>
          <a:lstStyle/>
          <a:p>
            <a:fld id="{19B51A1E-902D-48AF-9020-955120F399B6}" type="slidenum">
              <a:rPr lang="en-ZA" smtClean="0"/>
              <a:pPr/>
              <a:t>‹#›</a:t>
            </a:fld>
            <a:endParaRPr lang="en-ZA" dirty="0"/>
          </a:p>
        </p:txBody>
      </p:sp>
      <p:sp>
        <p:nvSpPr>
          <p:cNvPr id="7" name="Title 6">
            <a:extLst>
              <a:ext uri="{FF2B5EF4-FFF2-40B4-BE49-F238E27FC236}">
                <a16:creationId xmlns:a16="http://schemas.microsoft.com/office/drawing/2014/main" xmlns="" id="{2F2CFF35-351B-467F-BD62-64A826D398B4}"/>
              </a:ext>
            </a:extLst>
          </p:cNvPr>
          <p:cNvSpPr>
            <a:spLocks noGrp="1"/>
          </p:cNvSpPr>
          <p:nvPr>
            <p:ph type="title"/>
          </p:nvPr>
        </p:nvSpPr>
        <p:spPr/>
        <p:txBody>
          <a:bodyPr/>
          <a:lstStyle/>
          <a:p>
            <a:r>
              <a:rPr lang="en-US"/>
              <a:t>Click to edit Master title style</a:t>
            </a:r>
            <a:endParaRPr lang="en-ZA"/>
          </a:p>
        </p:txBody>
      </p:sp>
      <p:sp>
        <p:nvSpPr>
          <p:cNvPr id="10" name="Rectangle 9">
            <a:extLst>
              <a:ext uri="{FF2B5EF4-FFF2-40B4-BE49-F238E27FC236}">
                <a16:creationId xmlns:a16="http://schemas.microsoft.com/office/drawing/2014/main" xmlns=""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xmlns=""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265438801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Text Placeholder 4">
            <a:extLst>
              <a:ext uri="{FF2B5EF4-FFF2-40B4-BE49-F238E27FC236}">
                <a16:creationId xmlns:a16="http://schemas.microsoft.com/office/drawing/2014/main" xmlns="" id="{1F5B3657-F2AE-455A-BF81-1A0C2ACECD20}"/>
              </a:ext>
            </a:extLst>
          </p:cNvPr>
          <p:cNvSpPr>
            <a:spLocks noGrp="1"/>
          </p:cNvSpPr>
          <p:nvPr>
            <p:ph type="body" sz="quarter" idx="12"/>
          </p:nvPr>
        </p:nvSpPr>
        <p:spPr>
          <a:xfrm>
            <a:off x="2726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3" name="Text Placeholder 5">
            <a:extLst>
              <a:ext uri="{FF2B5EF4-FFF2-40B4-BE49-F238E27FC236}">
                <a16:creationId xmlns:a16="http://schemas.microsoft.com/office/drawing/2014/main" xmlns="" id="{6A983D98-E0AB-429A-9EC2-B50D4216D691}"/>
              </a:ext>
            </a:extLst>
          </p:cNvPr>
          <p:cNvSpPr>
            <a:spLocks noGrp="1"/>
          </p:cNvSpPr>
          <p:nvPr>
            <p:ph type="body" sz="quarter" idx="13"/>
          </p:nvPr>
        </p:nvSpPr>
        <p:spPr>
          <a:xfrm>
            <a:off x="5021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5" name="Text Placeholder 6">
            <a:extLst>
              <a:ext uri="{FF2B5EF4-FFF2-40B4-BE49-F238E27FC236}">
                <a16:creationId xmlns:a16="http://schemas.microsoft.com/office/drawing/2014/main" xmlns="" id="{755213BF-EF6D-45DC-A01B-DE6C2F23A6D2}"/>
              </a:ext>
            </a:extLst>
          </p:cNvPr>
          <p:cNvSpPr>
            <a:spLocks noGrp="1"/>
          </p:cNvSpPr>
          <p:nvPr>
            <p:ph type="body" sz="quarter" idx="14"/>
          </p:nvPr>
        </p:nvSpPr>
        <p:spPr>
          <a:xfrm>
            <a:off x="7316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7" name="Text Placeholder 7">
            <a:extLst>
              <a:ext uri="{FF2B5EF4-FFF2-40B4-BE49-F238E27FC236}">
                <a16:creationId xmlns:a16="http://schemas.microsoft.com/office/drawing/2014/main" xmlns="" id="{77D6BBBA-F4A3-45D4-91BC-A405FFDC7C3D}"/>
              </a:ext>
            </a:extLst>
          </p:cNvPr>
          <p:cNvSpPr>
            <a:spLocks noGrp="1"/>
          </p:cNvSpPr>
          <p:nvPr>
            <p:ph type="body" sz="quarter" idx="15"/>
          </p:nvPr>
        </p:nvSpPr>
        <p:spPr>
          <a:xfrm>
            <a:off x="9611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xmlns="" id="{2D09234E-176D-4BBF-9391-7B6F018C51AB}"/>
              </a:ext>
            </a:extLst>
          </p:cNvPr>
          <p:cNvSpPr>
            <a:spLocks noGrp="1"/>
          </p:cNvSpPr>
          <p:nvPr>
            <p:ph type="ftr" sz="quarter" idx="16"/>
          </p:nvPr>
        </p:nvSpPr>
        <p:spPr/>
        <p:txBody>
          <a:bodyPr/>
          <a:lstStyle/>
          <a:p>
            <a:r>
              <a:rPr lang="en-ZA"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6" name="Title 5">
            <a:extLst>
              <a:ext uri="{FF2B5EF4-FFF2-40B4-BE49-F238E27FC236}">
                <a16:creationId xmlns:a16="http://schemas.microsoft.com/office/drawing/2014/main" xmlns="" id="{DCDDD99B-E72A-42C6-9197-207284228DCC}"/>
              </a:ext>
            </a:extLst>
          </p:cNvPr>
          <p:cNvSpPr>
            <a:spLocks noGrp="1"/>
          </p:cNvSpPr>
          <p:nvPr>
            <p:ph type="title"/>
          </p:nvPr>
        </p:nvSpPr>
        <p:spPr/>
        <p:txBody>
          <a:bodyPr/>
          <a:lstStyle/>
          <a:p>
            <a:r>
              <a:rPr lang="en-US"/>
              <a:t>Click to edit Master title style</a:t>
            </a:r>
            <a:endParaRPr lang="en-ZA"/>
          </a:p>
        </p:txBody>
      </p:sp>
      <p:sp>
        <p:nvSpPr>
          <p:cNvPr id="12" name="Rectangle 11">
            <a:extLst>
              <a:ext uri="{FF2B5EF4-FFF2-40B4-BE49-F238E27FC236}">
                <a16:creationId xmlns:a16="http://schemas.microsoft.com/office/drawing/2014/main" xmlns=""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6" name="Subtitle 2">
            <a:extLst>
              <a:ext uri="{FF2B5EF4-FFF2-40B4-BE49-F238E27FC236}">
                <a16:creationId xmlns:a16="http://schemas.microsoft.com/office/drawing/2014/main" xmlns=""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97483723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dirty="0"/>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
        <p:nvSpPr>
          <p:cNvPr id="8" name="Freeform: Shape 7">
            <a:extLst>
              <a:ext uri="{FF2B5EF4-FFF2-40B4-BE49-F238E27FC236}">
                <a16:creationId xmlns:a16="http://schemas.microsoft.com/office/drawing/2014/main" xmlns=""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084116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3" name="Footer Placeholder 2">
            <a:extLst>
              <a:ext uri="{FF2B5EF4-FFF2-40B4-BE49-F238E27FC236}">
                <a16:creationId xmlns:a16="http://schemas.microsoft.com/office/drawing/2014/main" xmlns="" id="{08CCB8C2-B6A2-4C69-8D3A-57420A034BA4}"/>
              </a:ext>
            </a:extLst>
          </p:cNvPr>
          <p:cNvSpPr>
            <a:spLocks noGrp="1"/>
          </p:cNvSpPr>
          <p:nvPr>
            <p:ph type="ftr" sz="quarter" idx="12"/>
          </p:nvPr>
        </p:nvSpPr>
        <p:spPr/>
        <p:txBody>
          <a:bodyPr/>
          <a:lstStyle/>
          <a:p>
            <a:r>
              <a:rPr lang="en-ZA" dirty="0"/>
              <a:t>Add a footer</a:t>
            </a:r>
          </a:p>
        </p:txBody>
      </p:sp>
      <p:sp>
        <p:nvSpPr>
          <p:cNvPr id="8" name="Rectangle 7">
            <a:extLst>
              <a:ext uri="{FF2B5EF4-FFF2-40B4-BE49-F238E27FC236}">
                <a16:creationId xmlns:a16="http://schemas.microsoft.com/office/drawing/2014/main" xmlns=""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505855276"/>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xmlns=""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2" name="Footer Placeholder 1">
            <a:extLst>
              <a:ext uri="{FF2B5EF4-FFF2-40B4-BE49-F238E27FC236}">
                <a16:creationId xmlns:a16="http://schemas.microsoft.com/office/drawing/2014/main" xmlns="" id="{16D0504D-4610-4E9E-A2DB-8B701F044BBC}"/>
              </a:ext>
            </a:extLst>
          </p:cNvPr>
          <p:cNvSpPr>
            <a:spLocks noGrp="1"/>
          </p:cNvSpPr>
          <p:nvPr>
            <p:ph type="ftr" sz="quarter" idx="12"/>
          </p:nvPr>
        </p:nvSpPr>
        <p:spPr/>
        <p:txBody>
          <a:bodyPr/>
          <a:lstStyle/>
          <a:p>
            <a:r>
              <a:rPr lang="en-ZA" dirty="0"/>
              <a:t>Add a footer</a:t>
            </a:r>
          </a:p>
        </p:txBody>
      </p:sp>
      <p:sp>
        <p:nvSpPr>
          <p:cNvPr id="5" name="Rectangle 4">
            <a:extLst>
              <a:ext uri="{FF2B5EF4-FFF2-40B4-BE49-F238E27FC236}">
                <a16:creationId xmlns:a16="http://schemas.microsoft.com/office/drawing/2014/main" xmlns=""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13976703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dirty="0"/>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9" name="Picture Placeholder 8">
            <a:extLst>
              <a:ext uri="{FF2B5EF4-FFF2-40B4-BE49-F238E27FC236}">
                <a16:creationId xmlns:a16="http://schemas.microsoft.com/office/drawing/2014/main" xmlns=""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820272859"/>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xmlns=""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
        <p:nvSpPr>
          <p:cNvPr id="7" name="Picture Placeholder 6">
            <a:extLst>
              <a:ext uri="{FF2B5EF4-FFF2-40B4-BE49-F238E27FC236}">
                <a16:creationId xmlns:a16="http://schemas.microsoft.com/office/drawing/2014/main" xmlns=""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398336378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516835" y="432000"/>
            <a:ext cx="5387166" cy="695740"/>
          </a:xfrm>
        </p:spPr>
        <p:txBody>
          <a:bodyPr/>
          <a:lstStyle/>
          <a:p>
            <a:r>
              <a:rPr lang="en-US"/>
              <a:t>Click to edit Master title style</a:t>
            </a:r>
            <a:endParaRPr lang="en-ZA" dirty="0"/>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
        <p:nvSpPr>
          <p:cNvPr id="13" name="Picture Placeholder 12">
            <a:extLst>
              <a:ext uri="{FF2B5EF4-FFF2-40B4-BE49-F238E27FC236}">
                <a16:creationId xmlns:a16="http://schemas.microsoft.com/office/drawing/2014/main" xmlns=""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135010399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6384922" y="432000"/>
            <a:ext cx="5387166" cy="695740"/>
          </a:xfrm>
        </p:spPr>
        <p:txBody>
          <a:bodyPr/>
          <a:lstStyle/>
          <a:p>
            <a:r>
              <a:rPr lang="en-US"/>
              <a:t>Click to edit Master title style</a:t>
            </a:r>
            <a:endParaRPr lang="en-ZA" dirty="0"/>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4" name="Picture Placeholder 13">
            <a:extLst>
              <a:ext uri="{FF2B5EF4-FFF2-40B4-BE49-F238E27FC236}">
                <a16:creationId xmlns:a16="http://schemas.microsoft.com/office/drawing/2014/main" xmlns=""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235960229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xmlns=""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2">
            <a:extLst>
              <a:ext uri="{FF2B5EF4-FFF2-40B4-BE49-F238E27FC236}">
                <a16:creationId xmlns:a16="http://schemas.microsoft.com/office/drawing/2014/main" xmlns=""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1" name="Slide Number Placeholder 10">
            <a:extLst>
              <a:ext uri="{FF2B5EF4-FFF2-40B4-BE49-F238E27FC236}">
                <a16:creationId xmlns:a16="http://schemas.microsoft.com/office/drawing/2014/main" xmlns=""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5" name="Footer Placeholder 4">
            <a:extLst>
              <a:ext uri="{FF2B5EF4-FFF2-40B4-BE49-F238E27FC236}">
                <a16:creationId xmlns:a16="http://schemas.microsoft.com/office/drawing/2014/main" xmlns="" id="{646B8F99-FAB0-4B33-87ED-9FF46D11A907}"/>
              </a:ext>
            </a:extLst>
          </p:cNvPr>
          <p:cNvSpPr>
            <a:spLocks noGrp="1"/>
          </p:cNvSpPr>
          <p:nvPr>
            <p:ph type="ftr" sz="quarter" idx="14"/>
          </p:nvPr>
        </p:nvSpPr>
        <p:spPr/>
        <p:txBody>
          <a:bodyPr/>
          <a:lstStyle/>
          <a:p>
            <a:r>
              <a:rPr lang="en-ZA" dirty="0"/>
              <a:t>Add a footer</a:t>
            </a:r>
          </a:p>
        </p:txBody>
      </p:sp>
      <p:sp>
        <p:nvSpPr>
          <p:cNvPr id="6" name="Title 5">
            <a:extLst>
              <a:ext uri="{FF2B5EF4-FFF2-40B4-BE49-F238E27FC236}">
                <a16:creationId xmlns:a16="http://schemas.microsoft.com/office/drawing/2014/main" xmlns="" id="{03EC6BDA-4EF2-4001-BA40-F8286207C945}"/>
              </a:ext>
            </a:extLst>
          </p:cNvPr>
          <p:cNvSpPr>
            <a:spLocks noGrp="1"/>
          </p:cNvSpPr>
          <p:nvPr>
            <p:ph type="title"/>
          </p:nvPr>
        </p:nvSpPr>
        <p:spPr/>
        <p:txBody>
          <a:bodyPr/>
          <a:lstStyle/>
          <a:p>
            <a:r>
              <a:rPr lang="en-US"/>
              <a:t>Click to edit Master title style</a:t>
            </a:r>
            <a:endParaRPr lang="en-ZA"/>
          </a:p>
        </p:txBody>
      </p:sp>
      <p:sp>
        <p:nvSpPr>
          <p:cNvPr id="13" name="Rectangle 12">
            <a:extLst>
              <a:ext uri="{FF2B5EF4-FFF2-40B4-BE49-F238E27FC236}">
                <a16:creationId xmlns:a16="http://schemas.microsoft.com/office/drawing/2014/main" xmlns=""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4" name="Text Placeholder 4">
            <a:extLst>
              <a:ext uri="{FF2B5EF4-FFF2-40B4-BE49-F238E27FC236}">
                <a16:creationId xmlns:a16="http://schemas.microsoft.com/office/drawing/2014/main" xmlns=""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a:t>Click to edit Master text styles</a:t>
            </a:r>
          </a:p>
        </p:txBody>
      </p:sp>
      <p:sp>
        <p:nvSpPr>
          <p:cNvPr id="16" name="Content Placeholder 5">
            <a:extLst>
              <a:ext uri="{FF2B5EF4-FFF2-40B4-BE49-F238E27FC236}">
                <a16:creationId xmlns:a16="http://schemas.microsoft.com/office/drawing/2014/main" xmlns="" id="{B0B75294-97C0-4F49-A2A0-761663E8AAD2}"/>
              </a:ext>
            </a:extLst>
          </p:cNvPr>
          <p:cNvSpPr>
            <a:spLocks noGrp="1"/>
          </p:cNvSpPr>
          <p:nvPr>
            <p:ph sz="quarter" idx="4"/>
          </p:nvPr>
        </p:nvSpPr>
        <p:spPr>
          <a:xfrm>
            <a:off x="6288002" y="1921683"/>
            <a:ext cx="5483996" cy="4198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0995575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8" name="Content Placeholder 2">
            <a:extLst>
              <a:ext uri="{FF2B5EF4-FFF2-40B4-BE49-F238E27FC236}">
                <a16:creationId xmlns:a16="http://schemas.microsoft.com/office/drawing/2014/main" xmlns=""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Tree>
    <p:extLst>
      <p:ext uri="{BB962C8B-B14F-4D97-AF65-F5344CB8AC3E}">
        <p14:creationId xmlns:p14="http://schemas.microsoft.com/office/powerpoint/2010/main" val="1987784647"/>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xmlns=""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dirty="0"/>
              <a:t>Insert or Drag &amp; Drop your Photo</a:t>
            </a:r>
            <a:endParaRPr lang="en-ZA" dirty="0"/>
          </a:p>
        </p:txBody>
      </p:sp>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2" name="Title 1">
            <a:extLst>
              <a:ext uri="{FF2B5EF4-FFF2-40B4-BE49-F238E27FC236}">
                <a16:creationId xmlns:a16="http://schemas.microsoft.com/office/drawing/2014/main" xmlns="" id="{9C2F662E-807E-41B5-8931-9847713E51B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8807888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xmlns=""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ZA" dirty="0"/>
              <a:t>Insert or Drag &amp; Drop your photo</a:t>
            </a:r>
          </a:p>
        </p:txBody>
      </p:sp>
      <p:sp>
        <p:nvSpPr>
          <p:cNvPr id="2" name="Title 1">
            <a:extLst>
              <a:ext uri="{FF2B5EF4-FFF2-40B4-BE49-F238E27FC236}">
                <a16:creationId xmlns:a16="http://schemas.microsoft.com/office/drawing/2014/main" xmlns=""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dirty="0"/>
              <a:t>Thank You</a:t>
            </a:r>
            <a:endParaRPr lang="en-ZA" dirty="0"/>
          </a:p>
        </p:txBody>
      </p:sp>
      <p:sp>
        <p:nvSpPr>
          <p:cNvPr id="7" name="Text Placeholder 5">
            <a:extLst>
              <a:ext uri="{FF2B5EF4-FFF2-40B4-BE49-F238E27FC236}">
                <a16:creationId xmlns:a16="http://schemas.microsoft.com/office/drawing/2014/main" xmlns=""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Full Name</a:t>
            </a:r>
            <a:endParaRPr lang="en-ZA" dirty="0"/>
          </a:p>
        </p:txBody>
      </p:sp>
      <p:sp>
        <p:nvSpPr>
          <p:cNvPr id="8" name="Text Placeholder 6">
            <a:extLst>
              <a:ext uri="{FF2B5EF4-FFF2-40B4-BE49-F238E27FC236}">
                <a16:creationId xmlns:a16="http://schemas.microsoft.com/office/drawing/2014/main" xmlns=""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Phone Number</a:t>
            </a:r>
            <a:endParaRPr lang="en-ZA" dirty="0"/>
          </a:p>
        </p:txBody>
      </p:sp>
      <p:sp>
        <p:nvSpPr>
          <p:cNvPr id="9" name="Text Placeholder 7">
            <a:extLst>
              <a:ext uri="{FF2B5EF4-FFF2-40B4-BE49-F238E27FC236}">
                <a16:creationId xmlns:a16="http://schemas.microsoft.com/office/drawing/2014/main" xmlns=""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Email or Social Media Handle</a:t>
            </a:r>
            <a:endParaRPr lang="en-ZA" dirty="0"/>
          </a:p>
        </p:txBody>
      </p:sp>
      <p:sp>
        <p:nvSpPr>
          <p:cNvPr id="10" name="Text Placeholder 8">
            <a:extLst>
              <a:ext uri="{FF2B5EF4-FFF2-40B4-BE49-F238E27FC236}">
                <a16:creationId xmlns:a16="http://schemas.microsoft.com/office/drawing/2014/main" xmlns=""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Company Website</a:t>
            </a:r>
            <a:endParaRPr lang="en-ZA" dirty="0"/>
          </a:p>
        </p:txBody>
      </p:sp>
      <p:sp>
        <p:nvSpPr>
          <p:cNvPr id="100" name="Freeform: Shape 99">
            <a:extLst>
              <a:ext uri="{FF2B5EF4-FFF2-40B4-BE49-F238E27FC236}">
                <a16:creationId xmlns:a16="http://schemas.microsoft.com/office/drawing/2014/main" xmlns=""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ZA" dirty="0"/>
          </a:p>
        </p:txBody>
      </p:sp>
    </p:spTree>
    <p:extLst>
      <p:ext uri="{BB962C8B-B14F-4D97-AF65-F5344CB8AC3E}">
        <p14:creationId xmlns:p14="http://schemas.microsoft.com/office/powerpoint/2010/main" val="2571554572"/>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1.gif"/><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9">
            <a:lum/>
          </a:blip>
          <a:srcRect/>
          <a:stretch>
            <a:fillRect b="-2000"/>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dirty="0"/>
              <a:t>Click to edit page title</a:t>
            </a:r>
            <a:endParaRPr lang="en-ZA" dirty="0"/>
          </a:p>
        </p:txBody>
      </p:sp>
      <p:sp>
        <p:nvSpPr>
          <p:cNvPr id="3" name="Text Placeholder 2">
            <a:extLst>
              <a:ext uri="{FF2B5EF4-FFF2-40B4-BE49-F238E27FC236}">
                <a16:creationId xmlns:a16="http://schemas.microsoft.com/office/drawing/2014/main" xmlns=""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Footer Placeholder 4">
            <a:extLst>
              <a:ext uri="{FF2B5EF4-FFF2-40B4-BE49-F238E27FC236}">
                <a16:creationId xmlns:a16="http://schemas.microsoft.com/office/drawing/2014/main" xmlns=""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ZA" dirty="0"/>
              <a:t>Add a footer</a:t>
            </a:r>
          </a:p>
        </p:txBody>
      </p:sp>
      <p:sp>
        <p:nvSpPr>
          <p:cNvPr id="6" name="Slide Number Placeholder 5">
            <a:extLst>
              <a:ext uri="{FF2B5EF4-FFF2-40B4-BE49-F238E27FC236}">
                <a16:creationId xmlns:a16="http://schemas.microsoft.com/office/drawing/2014/main" xmlns=""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ZA" smtClean="0"/>
              <a:pPr/>
              <a:t>‹#›</a:t>
            </a:fld>
            <a:endParaRPr lang="en-ZA" dirty="0"/>
          </a:p>
        </p:txBody>
      </p:sp>
      <p:sp>
        <p:nvSpPr>
          <p:cNvPr id="10" name="Rectangle 9">
            <a:extLst>
              <a:ext uri="{FF2B5EF4-FFF2-40B4-BE49-F238E27FC236}">
                <a16:creationId xmlns:a16="http://schemas.microsoft.com/office/drawing/2014/main" xmlns=""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1" name="TextBox 10">
            <a:extLst>
              <a:ext uri="{FF2B5EF4-FFF2-40B4-BE49-F238E27FC236}">
                <a16:creationId xmlns:a16="http://schemas.microsoft.com/office/drawing/2014/main" xmlns=""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ZA" sz="1800" b="1" spc="0" dirty="0">
                <a:solidFill>
                  <a:schemeClr val="accent1"/>
                </a:solidFill>
                <a:latin typeface="Garamond" panose="02020404030301010803" pitchFamily="18" charset="0"/>
              </a:rPr>
              <a:t>BEST FOR </a:t>
            </a:r>
            <a:r>
              <a:rPr lang="en-ZA" sz="1800" b="0" i="1" spc="0" dirty="0">
                <a:solidFill>
                  <a:schemeClr val="accent1"/>
                </a:solidFill>
                <a:latin typeface="Garamond" panose="02020404030301010803" pitchFamily="18" charset="0"/>
              </a:rPr>
              <a:t>You</a:t>
            </a:r>
            <a:br>
              <a:rPr lang="en-ZA" sz="1800" b="0" i="1" spc="0" dirty="0">
                <a:solidFill>
                  <a:schemeClr val="accent1"/>
                </a:solidFill>
                <a:latin typeface="Garamond" panose="02020404030301010803" pitchFamily="18" charset="0"/>
              </a:rPr>
            </a:br>
            <a:r>
              <a:rPr lang="en-ZA" sz="700" spc="300" dirty="0">
                <a:solidFill>
                  <a:schemeClr val="tx1">
                    <a:lumMod val="75000"/>
                    <a:lumOff val="25000"/>
                  </a:schemeClr>
                </a:solidFill>
                <a:latin typeface="Corbel" panose="020B0503020204020204" pitchFamily="34" charset="0"/>
              </a:rPr>
              <a:t>ORGANICS COMPANY</a:t>
            </a:r>
            <a:endParaRPr lang="en-ZA" sz="1800" spc="300" baseline="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55" r:id="rId17"/>
  </p:sldLayoutIdLst>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5.xml"/><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xmlns="" id="{68A307F8-C872-4697-8D01-93B84BB73EF4}"/>
              </a:ext>
            </a:extLst>
          </p:cNvPr>
          <p:cNvSpPr>
            <a:spLocks noGrp="1"/>
          </p:cNvSpPr>
          <p:nvPr>
            <p:ph type="ctrTitle"/>
          </p:nvPr>
        </p:nvSpPr>
        <p:spPr>
          <a:xfrm>
            <a:off x="0" y="-5208"/>
            <a:ext cx="8090452" cy="6863208"/>
          </a:xfrm>
          <a:solidFill>
            <a:schemeClr val="bg1">
              <a:lumMod val="95000"/>
              <a:alpha val="55000"/>
            </a:schemeClr>
          </a:solidFill>
        </p:spPr>
        <p:txBody>
          <a:bodyPr/>
          <a:lstStyle/>
          <a:p>
            <a:r>
              <a:rPr lang="lt-LT" dirty="0"/>
              <a:t>Antrinis žaliavų panaudojimas</a:t>
            </a:r>
            <a:endParaRPr lang="en-ZA" b="0" i="1" dirty="0"/>
          </a:p>
        </p:txBody>
      </p:sp>
      <p:sp>
        <p:nvSpPr>
          <p:cNvPr id="4" name="Subtitle 3">
            <a:extLst>
              <a:ext uri="{FF2B5EF4-FFF2-40B4-BE49-F238E27FC236}">
                <a16:creationId xmlns:a16="http://schemas.microsoft.com/office/drawing/2014/main" xmlns="" id="{4772945D-CA91-4CFE-8EB7-941C7618C994}"/>
              </a:ext>
            </a:extLst>
          </p:cNvPr>
          <p:cNvSpPr>
            <a:spLocks noGrp="1"/>
          </p:cNvSpPr>
          <p:nvPr>
            <p:ph type="subTitle" idx="1"/>
          </p:nvPr>
        </p:nvSpPr>
        <p:spPr>
          <a:xfrm>
            <a:off x="739645" y="4834783"/>
            <a:ext cx="4493538" cy="1355002"/>
          </a:xfrm>
        </p:spPr>
        <p:txBody>
          <a:bodyPr/>
          <a:lstStyle/>
          <a:p>
            <a:r>
              <a:rPr lang="lt-LT" sz="2000" i="1" dirty="0"/>
              <a:t>Garliavos Juozo Lukšos gimnazijos </a:t>
            </a:r>
          </a:p>
          <a:p>
            <a:r>
              <a:rPr lang="lt-LT" sz="2000" i="1" dirty="0"/>
              <a:t>Technologijų mokytoja</a:t>
            </a:r>
          </a:p>
          <a:p>
            <a:r>
              <a:rPr lang="lt-LT" sz="2000" i="1" dirty="0"/>
              <a:t>Alina Vitkauskienė</a:t>
            </a:r>
            <a:endParaRPr lang="en-ZA" sz="2000" i="1" dirty="0"/>
          </a:p>
        </p:txBody>
      </p:sp>
      <p:cxnSp>
        <p:nvCxnSpPr>
          <p:cNvPr id="8" name="Straight Connector 7" descr="Divider line">
            <a:extLst>
              <a:ext uri="{FF2B5EF4-FFF2-40B4-BE49-F238E27FC236}">
                <a16:creationId xmlns:a16="http://schemas.microsoft.com/office/drawing/2014/main" xmlns="" id="{650C75AF-B979-4F50-A452-B42AF6171860}"/>
              </a:ext>
              <a:ext uri="{C183D7F6-B498-43B3-948B-1728B52AA6E4}">
                <adec:decorative xmlns:adec="http://schemas.microsoft.com/office/drawing/2017/decorative" xmlns="" val="1"/>
              </a:ext>
            </a:extLst>
          </p:cNvPr>
          <p:cNvCxnSpPr>
            <a:cxnSpLocks/>
          </p:cNvCxnSpPr>
          <p:nvPr/>
        </p:nvCxnSpPr>
        <p:spPr>
          <a:xfrm>
            <a:off x="739644" y="2833191"/>
            <a:ext cx="3773633" cy="0"/>
          </a:xfrm>
          <a:prstGeom prst="line">
            <a:avLst/>
          </a:prstGeom>
        </p:spPr>
        <p:style>
          <a:lnRef idx="1">
            <a:schemeClr val="accent1"/>
          </a:lnRef>
          <a:fillRef idx="0">
            <a:schemeClr val="accent1"/>
          </a:fillRef>
          <a:effectRef idx="0">
            <a:schemeClr val="accent1"/>
          </a:effectRef>
          <a:fontRef idx="minor">
            <a:schemeClr val="tx1"/>
          </a:fontRef>
        </p:style>
      </p:cxnSp>
      <p:pic>
        <p:nvPicPr>
          <p:cNvPr id="10" name="Picture Placeholder 9" descr="Green fern" title="Green fern">
            <a:extLst>
              <a:ext uri="{FF2B5EF4-FFF2-40B4-BE49-F238E27FC236}">
                <a16:creationId xmlns:a16="http://schemas.microsoft.com/office/drawing/2014/main" xmlns=""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a:xfrm>
            <a:off x="5652462" y="107205"/>
            <a:ext cx="6630249" cy="6750795"/>
          </a:xfrm>
        </p:spPr>
      </p:pic>
      <p:pic>
        <p:nvPicPr>
          <p:cNvPr id="3" name="Picture 2" descr="A picture containing text&#10;&#10;Description automatically generated">
            <a:extLst>
              <a:ext uri="{FF2B5EF4-FFF2-40B4-BE49-F238E27FC236}">
                <a16:creationId xmlns:a16="http://schemas.microsoft.com/office/drawing/2014/main" xmlns="" id="{E3FAB0A2-07AD-4D45-950D-B5BB5EA9C095}"/>
              </a:ext>
            </a:extLst>
          </p:cNvPr>
          <p:cNvPicPr>
            <a:picLocks noChangeAspect="1"/>
          </p:cNvPicPr>
          <p:nvPr/>
        </p:nvPicPr>
        <p:blipFill rotWithShape="1">
          <a:blip r:embed="rId3"/>
          <a:srcRect l="8032" t="21836" r="76425"/>
          <a:stretch/>
        </p:blipFill>
        <p:spPr>
          <a:xfrm>
            <a:off x="2028505" y="550285"/>
            <a:ext cx="1195910" cy="2189135"/>
          </a:xfrm>
          <a:prstGeom prst="rect">
            <a:avLst/>
          </a:prstGeom>
        </p:spPr>
      </p:pic>
    </p:spTree>
    <p:extLst>
      <p:ext uri="{BB962C8B-B14F-4D97-AF65-F5344CB8AC3E}">
        <p14:creationId xmlns:p14="http://schemas.microsoft.com/office/powerpoint/2010/main" val="3899961691"/>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560F281-4FF6-4617-A809-AC9C15ECF18A}"/>
              </a:ext>
            </a:extLst>
          </p:cNvPr>
          <p:cNvSpPr>
            <a:spLocks noGrp="1"/>
          </p:cNvSpPr>
          <p:nvPr>
            <p:ph type="title"/>
          </p:nvPr>
        </p:nvSpPr>
        <p:spPr/>
        <p:txBody>
          <a:bodyPr/>
          <a:lstStyle/>
          <a:p>
            <a:r>
              <a:rPr lang="en-ZA" sz="4000" dirty="0" err="1"/>
              <a:t>Tikslas</a:t>
            </a:r>
            <a:r>
              <a:rPr lang="en-ZA" sz="4000" dirty="0"/>
              <a:t> </a:t>
            </a:r>
            <a:r>
              <a:rPr lang="en-ZA" sz="4000" dirty="0" err="1"/>
              <a:t>ir</a:t>
            </a:r>
            <a:r>
              <a:rPr lang="en-ZA" sz="4000" dirty="0"/>
              <a:t> </a:t>
            </a:r>
            <a:r>
              <a:rPr lang="en-ZA" sz="4000" dirty="0" err="1"/>
              <a:t>uždaviniai</a:t>
            </a:r>
            <a:endParaRPr lang="en-ZA" sz="4000" dirty="0"/>
          </a:p>
        </p:txBody>
      </p:sp>
      <p:sp>
        <p:nvSpPr>
          <p:cNvPr id="4" name="Content Placeholder 3">
            <a:extLst>
              <a:ext uri="{FF2B5EF4-FFF2-40B4-BE49-F238E27FC236}">
                <a16:creationId xmlns:a16="http://schemas.microsoft.com/office/drawing/2014/main" xmlns="" id="{D355C61F-C8F1-4977-8E1F-F16C0D9EA88C}"/>
              </a:ext>
            </a:extLst>
          </p:cNvPr>
          <p:cNvSpPr>
            <a:spLocks noGrp="1"/>
          </p:cNvSpPr>
          <p:nvPr>
            <p:ph sz="half" idx="1"/>
          </p:nvPr>
        </p:nvSpPr>
        <p:spPr>
          <a:xfrm>
            <a:off x="516835" y="1127741"/>
            <a:ext cx="5387166" cy="4155460"/>
          </a:xfrm>
          <a:solidFill>
            <a:srgbClr val="F8F8F8">
              <a:alpha val="49804"/>
            </a:srgbClr>
          </a:solidFill>
        </p:spPr>
        <p:txBody>
          <a:bodyPr/>
          <a:lstStyle/>
          <a:p>
            <a:pPr indent="-207963">
              <a:lnSpc>
                <a:spcPct val="100000"/>
              </a:lnSpc>
            </a:pPr>
            <a:r>
              <a:rPr lang="lt-LT" sz="3200" dirty="0"/>
              <a:t>Skatinti atsakingą požiūrį į gamtos išteklių saugojimą ir draugišką aplinkai elgesį.</a:t>
            </a:r>
          </a:p>
          <a:p>
            <a:pPr indent="-207963">
              <a:lnSpc>
                <a:spcPct val="100000"/>
              </a:lnSpc>
            </a:pPr>
            <a:r>
              <a:rPr lang="lt-LT" sz="3200" dirty="0"/>
              <a:t>Skleisti  ekologiškas inovacijas, kurios prisidėtų  prie krašto tradicijų puoselėjimo ir gamtos išsaugojimo.</a:t>
            </a:r>
          </a:p>
        </p:txBody>
      </p:sp>
      <p:sp>
        <p:nvSpPr>
          <p:cNvPr id="6" name="Slide Number Placeholder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a:lstStyle/>
          <a:p>
            <a:fld id="{19B51A1E-902D-48AF-9020-955120F399B6}" type="slidenum">
              <a:rPr lang="en-ZA" smtClean="0"/>
              <a:pPr/>
              <a:t>2</a:t>
            </a:fld>
            <a:endParaRPr lang="en-ZA" dirty="0"/>
          </a:p>
        </p:txBody>
      </p:sp>
      <p:pic>
        <p:nvPicPr>
          <p:cNvPr id="10" name="Picture Placeholder 9" descr="Spiraling inside of a shell" title="Spiraling inside of a shell">
            <a:extLst>
              <a:ext uri="{FF2B5EF4-FFF2-40B4-BE49-F238E27FC236}">
                <a16:creationId xmlns:a16="http://schemas.microsoft.com/office/drawing/2014/main" xmlns="" id="{EB8894DA-5A0F-45C1-B4BE-7D1EA8A943C4}"/>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32974669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560F281-4FF6-4617-A809-AC9C15ECF18A}"/>
              </a:ext>
            </a:extLst>
          </p:cNvPr>
          <p:cNvSpPr>
            <a:spLocks noGrp="1"/>
          </p:cNvSpPr>
          <p:nvPr>
            <p:ph type="title"/>
          </p:nvPr>
        </p:nvSpPr>
        <p:spPr>
          <a:xfrm>
            <a:off x="6384922" y="431999"/>
            <a:ext cx="5387166" cy="1396802"/>
          </a:xfrm>
        </p:spPr>
        <p:txBody>
          <a:bodyPr/>
          <a:lstStyle/>
          <a:p>
            <a:r>
              <a:rPr lang="lt-LT" sz="3600" dirty="0"/>
              <a:t>Ekologinės inovacijos - antrinis  rūbų panaudojimas</a:t>
            </a:r>
            <a:endParaRPr lang="en-ZA" sz="3600" dirty="0"/>
          </a:p>
        </p:txBody>
      </p:sp>
      <p:sp>
        <p:nvSpPr>
          <p:cNvPr id="4" name="Content Placeholder 3">
            <a:extLst>
              <a:ext uri="{FF2B5EF4-FFF2-40B4-BE49-F238E27FC236}">
                <a16:creationId xmlns:a16="http://schemas.microsoft.com/office/drawing/2014/main" xmlns="" id="{D355C61F-C8F1-4977-8E1F-F16C0D9EA88C}"/>
              </a:ext>
            </a:extLst>
          </p:cNvPr>
          <p:cNvSpPr>
            <a:spLocks noGrp="1"/>
          </p:cNvSpPr>
          <p:nvPr>
            <p:ph sz="half" idx="1"/>
          </p:nvPr>
        </p:nvSpPr>
        <p:spPr>
          <a:xfrm>
            <a:off x="6384922" y="1828801"/>
            <a:ext cx="5387166" cy="4397828"/>
          </a:xfrm>
          <a:solidFill>
            <a:srgbClr val="F8F8F8">
              <a:alpha val="50196"/>
            </a:srgbClr>
          </a:solidFill>
        </p:spPr>
        <p:txBody>
          <a:bodyPr/>
          <a:lstStyle/>
          <a:p>
            <a:pPr marL="0" indent="0">
              <a:buNone/>
            </a:pPr>
            <a:endParaRPr lang="en-ZA" sz="2800" dirty="0"/>
          </a:p>
          <a:p>
            <a:pPr indent="-207963"/>
            <a:r>
              <a:rPr lang="en-ZA" sz="3200" dirty="0" err="1"/>
              <a:t>Išmesti</a:t>
            </a:r>
            <a:r>
              <a:rPr lang="en-ZA" sz="3200" dirty="0"/>
              <a:t> </a:t>
            </a:r>
            <a:r>
              <a:rPr lang="en-ZA" sz="3200" dirty="0" err="1"/>
              <a:t>drabužiai</a:t>
            </a:r>
            <a:r>
              <a:rPr lang="en-ZA" sz="3200" dirty="0"/>
              <a:t> </a:t>
            </a:r>
            <a:r>
              <a:rPr lang="en-ZA" sz="3200" dirty="0" err="1"/>
              <a:t>patenka</a:t>
            </a:r>
            <a:r>
              <a:rPr lang="en-ZA" sz="3200" dirty="0"/>
              <a:t> į </a:t>
            </a:r>
            <a:r>
              <a:rPr lang="en-ZA" sz="3200" dirty="0" err="1"/>
              <a:t>sąvartynus</a:t>
            </a:r>
            <a:r>
              <a:rPr lang="en-ZA" sz="3200" dirty="0"/>
              <a:t>, </a:t>
            </a:r>
            <a:r>
              <a:rPr lang="en-ZA" sz="3200" dirty="0" err="1"/>
              <a:t>kur</a:t>
            </a:r>
            <a:r>
              <a:rPr lang="en-ZA" sz="3200" dirty="0"/>
              <a:t> </a:t>
            </a:r>
            <a:r>
              <a:rPr lang="en-ZA" sz="3200" dirty="0" err="1"/>
              <a:t>pradeda</a:t>
            </a:r>
            <a:r>
              <a:rPr lang="en-ZA" sz="3200" dirty="0"/>
              <a:t> </a:t>
            </a:r>
            <a:r>
              <a:rPr lang="en-ZA" sz="3200" dirty="0" err="1"/>
              <a:t>pūti</a:t>
            </a:r>
            <a:r>
              <a:rPr lang="en-ZA" sz="3200" dirty="0"/>
              <a:t>, </a:t>
            </a:r>
            <a:r>
              <a:rPr lang="en-ZA" sz="3200" dirty="0" err="1"/>
              <a:t>taip</a:t>
            </a:r>
            <a:r>
              <a:rPr lang="en-ZA" sz="3200" dirty="0"/>
              <a:t> </a:t>
            </a:r>
            <a:r>
              <a:rPr lang="en-ZA" sz="3200" dirty="0" err="1"/>
              <a:t>žalojant</a:t>
            </a:r>
            <a:r>
              <a:rPr lang="en-ZA" sz="3200" dirty="0"/>
              <a:t> </a:t>
            </a:r>
            <a:r>
              <a:rPr lang="en-ZA" sz="3200" dirty="0" err="1"/>
              <a:t>aplinką</a:t>
            </a:r>
            <a:r>
              <a:rPr lang="en-ZA" sz="3200" dirty="0"/>
              <a:t>. </a:t>
            </a:r>
          </a:p>
        </p:txBody>
      </p:sp>
      <p:sp>
        <p:nvSpPr>
          <p:cNvPr id="6" name="Slide Number Placeholder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a:lstStyle/>
          <a:p>
            <a:fld id="{19B51A1E-902D-48AF-9020-955120F399B6}" type="slidenum">
              <a:rPr lang="en-ZA" smtClean="0"/>
              <a:pPr/>
              <a:t>3</a:t>
            </a:fld>
            <a:endParaRPr lang="en-ZA" dirty="0"/>
          </a:p>
        </p:txBody>
      </p:sp>
      <p:pic>
        <p:nvPicPr>
          <p:cNvPr id="9" name="Picture Placeholder 8">
            <a:extLst>
              <a:ext uri="{FF2B5EF4-FFF2-40B4-BE49-F238E27FC236}">
                <a16:creationId xmlns:a16="http://schemas.microsoft.com/office/drawing/2014/main" xmlns="" id="{FF3782D3-BCA3-4DBA-B46C-1AC17B4527E0}"/>
              </a:ext>
            </a:extLst>
          </p:cNvPr>
          <p:cNvPicPr>
            <a:picLocks noGrp="1" noChangeAspect="1"/>
          </p:cNvPicPr>
          <p:nvPr>
            <p:ph type="pic" sz="quarter" idx="10"/>
          </p:nvPr>
        </p:nvPicPr>
        <p:blipFill>
          <a:blip r:embed="rId2"/>
          <a:srcRect/>
          <a:stretch/>
        </p:blipFill>
        <p:spPr>
          <a:xfrm>
            <a:off x="356212" y="235159"/>
            <a:ext cx="6028710" cy="5701183"/>
          </a:xfrm>
        </p:spPr>
      </p:pic>
      <p:pic>
        <p:nvPicPr>
          <p:cNvPr id="11" name="Picture 2" descr="atsisiųsti">
            <a:extLst>
              <a:ext uri="{FF2B5EF4-FFF2-40B4-BE49-F238E27FC236}">
                <a16:creationId xmlns:a16="http://schemas.microsoft.com/office/drawing/2014/main" xmlns="" id="{F5543A14-3291-4BDD-AD47-0DC5BD1BA1DD}"/>
              </a:ext>
            </a:extLst>
          </p:cNvPr>
          <p:cNvPicPr>
            <a:picLocks noChangeAspect="1" noChangeArrowheads="1"/>
          </p:cNvPicPr>
          <p:nvPr/>
        </p:nvPicPr>
        <p:blipFill>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artisticPencilSketch/>
                    </a14:imgEffect>
                  </a14:imgLayer>
                </a14:imgProps>
              </a:ext>
              <a:ext uri="{28A0092B-C50C-407E-A947-70E740481C1C}">
                <a14:useLocalDpi xmlns:a14="http://schemas.microsoft.com/office/drawing/2010/main" val="0"/>
              </a:ext>
            </a:extLst>
          </a:blip>
          <a:srcRect/>
          <a:stretch>
            <a:fillRect/>
          </a:stretch>
        </p:blipFill>
        <p:spPr bwMode="auto">
          <a:xfrm>
            <a:off x="7408827" y="4223656"/>
            <a:ext cx="3339356" cy="17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9457716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9304E83-A4F0-49C5-BB01-F5773509A2B3}"/>
              </a:ext>
            </a:extLst>
          </p:cNvPr>
          <p:cNvSpPr>
            <a:spLocks noGrp="1"/>
          </p:cNvSpPr>
          <p:nvPr>
            <p:ph type="title"/>
          </p:nvPr>
        </p:nvSpPr>
        <p:spPr/>
        <p:txBody>
          <a:bodyPr/>
          <a:lstStyle/>
          <a:p>
            <a:r>
              <a:rPr lang="lt-LT" sz="3600" dirty="0"/>
              <a:t>Ekologinės inovacijos - antrinis  rūbų panaudojimas</a:t>
            </a:r>
            <a:endParaRPr lang="en-ZA" sz="3600" dirty="0"/>
          </a:p>
        </p:txBody>
      </p:sp>
      <p:sp>
        <p:nvSpPr>
          <p:cNvPr id="8" name="Slide Number Placeholder 7">
            <a:extLst>
              <a:ext uri="{FF2B5EF4-FFF2-40B4-BE49-F238E27FC236}">
                <a16:creationId xmlns:a16="http://schemas.microsoft.com/office/drawing/2014/main" xmlns="" id="{E6AC9832-FB01-464A-9824-61887B77997E}"/>
              </a:ext>
            </a:extLst>
          </p:cNvPr>
          <p:cNvSpPr>
            <a:spLocks noGrp="1"/>
          </p:cNvSpPr>
          <p:nvPr>
            <p:ph type="sldNum" sz="quarter" idx="11"/>
          </p:nvPr>
        </p:nvSpPr>
        <p:spPr/>
        <p:txBody>
          <a:bodyPr/>
          <a:lstStyle/>
          <a:p>
            <a:fld id="{19B51A1E-902D-48AF-9020-955120F399B6}" type="slidenum">
              <a:rPr lang="en-ZA" smtClean="0"/>
              <a:pPr/>
              <a:t>4</a:t>
            </a:fld>
            <a:endParaRPr lang="en-ZA" dirty="0"/>
          </a:p>
        </p:txBody>
      </p:sp>
      <p:sp>
        <p:nvSpPr>
          <p:cNvPr id="9" name="Content Placeholder 8">
            <a:extLst>
              <a:ext uri="{FF2B5EF4-FFF2-40B4-BE49-F238E27FC236}">
                <a16:creationId xmlns:a16="http://schemas.microsoft.com/office/drawing/2014/main" xmlns="" id="{A2859E55-9D05-4B12-B126-79E9144B66DE}"/>
              </a:ext>
            </a:extLst>
          </p:cNvPr>
          <p:cNvSpPr>
            <a:spLocks noGrp="1"/>
          </p:cNvSpPr>
          <p:nvPr>
            <p:ph sz="half" idx="2"/>
          </p:nvPr>
        </p:nvSpPr>
        <p:spPr>
          <a:xfrm>
            <a:off x="516835" y="1329841"/>
            <a:ext cx="6508080" cy="5026510"/>
          </a:xfrm>
          <a:solidFill>
            <a:srgbClr val="F8F8F8">
              <a:alpha val="50196"/>
            </a:srgbClr>
          </a:solidFill>
          <a:ln>
            <a:noFill/>
          </a:ln>
        </p:spPr>
        <p:txBody>
          <a:bodyPr/>
          <a:lstStyle/>
          <a:p>
            <a:r>
              <a:rPr lang="lt-LT" sz="3200" dirty="0"/>
              <a:t>Dažymas augalais- viena ekologiškiausių dažymo technologijų, naudojant natūralias dažymo priemones, dažniausiai medžių lapus. Nusibodę  rūbai neišmetami , o ,,prikeliami“ antram gyvenimui. Ekologinis dažymas moko pajausti žmogaus ir gamtos ryšį, padeda suprasti, kad tausodami ir globodami gamtą padedame sau ir aplinkiniams. </a:t>
            </a:r>
          </a:p>
          <a:p>
            <a:endParaRPr lang="en-US" b="1" dirty="0"/>
          </a:p>
        </p:txBody>
      </p:sp>
      <p:pic>
        <p:nvPicPr>
          <p:cNvPr id="12" name="Picture Placeholder 6">
            <a:extLst>
              <a:ext uri="{FF2B5EF4-FFF2-40B4-BE49-F238E27FC236}">
                <a16:creationId xmlns:a16="http://schemas.microsoft.com/office/drawing/2014/main" xmlns="" id="{19AE245D-5688-4E5F-925F-9B54B82CD467}"/>
              </a:ext>
            </a:extLst>
          </p:cNvPr>
          <p:cNvPicPr>
            <a:picLocks noChangeAspect="1"/>
          </p:cNvPicPr>
          <p:nvPr/>
        </p:nvPicPr>
        <p:blipFill rotWithShape="1">
          <a:blip r:embed="rId2"/>
          <a:srcRect l="-440" t="-13677" r="-30226" b="-13677"/>
          <a:stretch/>
        </p:blipFill>
        <p:spPr>
          <a:xfrm>
            <a:off x="7184571" y="1035375"/>
            <a:ext cx="5615577" cy="582262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p:spPr>
      </p:pic>
    </p:spTree>
    <p:extLst>
      <p:ext uri="{BB962C8B-B14F-4D97-AF65-F5344CB8AC3E}">
        <p14:creationId xmlns:p14="http://schemas.microsoft.com/office/powerpoint/2010/main" val="1988601818"/>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9304E83-A4F0-49C5-BB01-F5773509A2B3}"/>
              </a:ext>
            </a:extLst>
          </p:cNvPr>
          <p:cNvSpPr>
            <a:spLocks noGrp="1"/>
          </p:cNvSpPr>
          <p:nvPr>
            <p:ph type="title"/>
          </p:nvPr>
        </p:nvSpPr>
        <p:spPr>
          <a:xfrm>
            <a:off x="516834" y="431999"/>
            <a:ext cx="11255165" cy="1164572"/>
          </a:xfrm>
        </p:spPr>
        <p:txBody>
          <a:bodyPr/>
          <a:lstStyle/>
          <a:p>
            <a:r>
              <a:rPr lang="lt-LT" sz="3600" dirty="0"/>
              <a:t>Integruotas technologijų, biologijos projektas  </a:t>
            </a:r>
            <a:br>
              <a:rPr lang="lt-LT" sz="3600" dirty="0"/>
            </a:br>
            <a:r>
              <a:rPr lang="lt-LT" sz="3600" dirty="0"/>
              <a:t>„Šilko dažymas augalais“</a:t>
            </a:r>
            <a:endParaRPr lang="en-ZA" sz="3600" dirty="0"/>
          </a:p>
        </p:txBody>
      </p:sp>
      <p:sp>
        <p:nvSpPr>
          <p:cNvPr id="8" name="Slide Number Placeholder 7">
            <a:extLst>
              <a:ext uri="{FF2B5EF4-FFF2-40B4-BE49-F238E27FC236}">
                <a16:creationId xmlns:a16="http://schemas.microsoft.com/office/drawing/2014/main" xmlns="" id="{E6AC9832-FB01-464A-9824-61887B77997E}"/>
              </a:ext>
            </a:extLst>
          </p:cNvPr>
          <p:cNvSpPr>
            <a:spLocks noGrp="1"/>
          </p:cNvSpPr>
          <p:nvPr>
            <p:ph type="sldNum" sz="quarter" idx="11"/>
          </p:nvPr>
        </p:nvSpPr>
        <p:spPr/>
        <p:txBody>
          <a:bodyPr/>
          <a:lstStyle/>
          <a:p>
            <a:fld id="{19B51A1E-902D-48AF-9020-955120F399B6}" type="slidenum">
              <a:rPr lang="en-ZA" smtClean="0"/>
              <a:pPr/>
              <a:t>5</a:t>
            </a:fld>
            <a:endParaRPr lang="en-ZA" dirty="0"/>
          </a:p>
        </p:txBody>
      </p:sp>
      <p:sp>
        <p:nvSpPr>
          <p:cNvPr id="9" name="Content Placeholder 8">
            <a:extLst>
              <a:ext uri="{FF2B5EF4-FFF2-40B4-BE49-F238E27FC236}">
                <a16:creationId xmlns:a16="http://schemas.microsoft.com/office/drawing/2014/main" xmlns="" id="{A2859E55-9D05-4B12-B126-79E9144B66DE}"/>
              </a:ext>
            </a:extLst>
          </p:cNvPr>
          <p:cNvSpPr>
            <a:spLocks noGrp="1"/>
          </p:cNvSpPr>
          <p:nvPr>
            <p:ph sz="half" idx="2"/>
          </p:nvPr>
        </p:nvSpPr>
        <p:spPr>
          <a:xfrm>
            <a:off x="516835" y="1828799"/>
            <a:ext cx="6508080" cy="4527551"/>
          </a:xfrm>
          <a:solidFill>
            <a:srgbClr val="F8F8F8">
              <a:alpha val="50196"/>
            </a:srgbClr>
          </a:solidFill>
          <a:ln>
            <a:noFill/>
          </a:ln>
        </p:spPr>
        <p:txBody>
          <a:bodyPr/>
          <a:lstStyle/>
          <a:p>
            <a:r>
              <a:rPr lang="lt-LT" sz="3200" dirty="0"/>
              <a:t>Pirmas etapas: Tiriamasis darbas  netradicinėje aplinkoje. Mokiniams pateikiami individualūs užduočių lapai. Jie vaikštant lauke, fiksuoja, renka dažančiųjų savybių turinčius  augalus (indikatorius) Planšetėje ar išmaniajame telefone pagal užduoties lapą, įterpia vaizdus. Atliktą  užduotį išsiunčia  mokytojai.</a:t>
            </a:r>
          </a:p>
          <a:p>
            <a:endParaRPr lang="en-US" b="1" dirty="0"/>
          </a:p>
        </p:txBody>
      </p:sp>
      <p:sp>
        <p:nvSpPr>
          <p:cNvPr id="6" name="Content Placeholder 8">
            <a:extLst>
              <a:ext uri="{FF2B5EF4-FFF2-40B4-BE49-F238E27FC236}">
                <a16:creationId xmlns:a16="http://schemas.microsoft.com/office/drawing/2014/main" xmlns="" id="{033FBFBE-A305-44A5-A754-549BA9F8D708}"/>
              </a:ext>
            </a:extLst>
          </p:cNvPr>
          <p:cNvSpPr txBox="1">
            <a:spLocks/>
          </p:cNvSpPr>
          <p:nvPr/>
        </p:nvSpPr>
        <p:spPr>
          <a:xfrm>
            <a:off x="516835" y="1828798"/>
            <a:ext cx="6508080" cy="4527551"/>
          </a:xfrm>
          <a:prstGeom prst="rect">
            <a:avLst/>
          </a:prstGeom>
          <a:noFill/>
          <a:ln>
            <a:noFill/>
          </a:ln>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lt-LT" sz="3200" dirty="0"/>
              <a:t>Antras etapas: atlikus tiriamąjį darbą, išsiaiškina </a:t>
            </a:r>
            <a:r>
              <a:rPr lang="lt-LT" sz="3200" dirty="0" err="1"/>
              <a:t>bioindikatorių</a:t>
            </a:r>
            <a:r>
              <a:rPr lang="lt-LT" sz="3200" dirty="0"/>
              <a:t> spalvas.</a:t>
            </a:r>
          </a:p>
          <a:p>
            <a:endParaRPr lang="en-US" b="1" dirty="0"/>
          </a:p>
        </p:txBody>
      </p:sp>
      <p:sp>
        <p:nvSpPr>
          <p:cNvPr id="7" name="Content Placeholder 8">
            <a:extLst>
              <a:ext uri="{FF2B5EF4-FFF2-40B4-BE49-F238E27FC236}">
                <a16:creationId xmlns:a16="http://schemas.microsoft.com/office/drawing/2014/main" xmlns="" id="{3FD2420A-AC6C-4020-97C0-84F971EF5894}"/>
              </a:ext>
            </a:extLst>
          </p:cNvPr>
          <p:cNvSpPr txBox="1">
            <a:spLocks/>
          </p:cNvSpPr>
          <p:nvPr/>
        </p:nvSpPr>
        <p:spPr>
          <a:xfrm>
            <a:off x="516835" y="1828797"/>
            <a:ext cx="6508080" cy="4527551"/>
          </a:xfrm>
          <a:prstGeom prst="rect">
            <a:avLst/>
          </a:prstGeom>
          <a:noFill/>
          <a:ln>
            <a:noFill/>
          </a:ln>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lt-LT" sz="3200" dirty="0"/>
              <a:t>Trečias etapas: dažo atsineštus (nusibodusius) drabužius, audinius  „</a:t>
            </a:r>
            <a:r>
              <a:rPr lang="lt-LT" sz="3200" dirty="0" err="1"/>
              <a:t>Eko</a:t>
            </a:r>
            <a:r>
              <a:rPr lang="lt-LT" sz="3200" dirty="0"/>
              <a:t> </a:t>
            </a:r>
            <a:r>
              <a:rPr lang="lt-LT" sz="3200" dirty="0" err="1"/>
              <a:t>print</a:t>
            </a:r>
            <a:r>
              <a:rPr lang="lt-LT" sz="3200" dirty="0"/>
              <a:t>“ technika. Kuriami įvairūs meno dirbiniai  ( aksesuarai  , išskirtiniai drabužiai, paveikslai... ).</a:t>
            </a:r>
          </a:p>
        </p:txBody>
      </p:sp>
      <p:pic>
        <p:nvPicPr>
          <p:cNvPr id="11" name="Picture Placeholder 11">
            <a:extLst>
              <a:ext uri="{FF2B5EF4-FFF2-40B4-BE49-F238E27FC236}">
                <a16:creationId xmlns:a16="http://schemas.microsoft.com/office/drawing/2014/main" xmlns="" id="{F0CCCB3C-5F61-4D24-BFDB-4942AECBDAE9}"/>
              </a:ext>
            </a:extLst>
          </p:cNvPr>
          <p:cNvPicPr>
            <a:picLocks noChangeAspect="1"/>
          </p:cNvPicPr>
          <p:nvPr/>
        </p:nvPicPr>
        <p:blipFill rotWithShape="1">
          <a:blip r:embed="rId2"/>
          <a:srcRect l="2937" t="-7822" r="-2937" b="-4186"/>
          <a:stretch/>
        </p:blipFill>
        <p:spPr>
          <a:xfrm>
            <a:off x="7176780" y="1818769"/>
            <a:ext cx="5015220" cy="453757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p:spPr>
      </p:pic>
    </p:spTree>
    <p:extLst>
      <p:ext uri="{BB962C8B-B14F-4D97-AF65-F5344CB8AC3E}">
        <p14:creationId xmlns:p14="http://schemas.microsoft.com/office/powerpoint/2010/main" val="1588537704"/>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9">
                                            <p:txEl>
                                              <p:pRg st="0" end="0"/>
                                            </p:txEl>
                                          </p:spTgt>
                                        </p:tgtEl>
                                      </p:cBhvr>
                                    </p:animEffect>
                                    <p:set>
                                      <p:cBhvr>
                                        <p:cTn id="7" dur="1" fill="hold">
                                          <p:stCondLst>
                                            <p:cond delay="499"/>
                                          </p:stCondLst>
                                        </p:cTn>
                                        <p:tgtEl>
                                          <p:spTgt spid="9">
                                            <p:txEl>
                                              <p:pRg st="0" end="0"/>
                                            </p:txEl>
                                          </p:spTgt>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fade">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500"/>
                                        <p:tgtEl>
                                          <p:spTgt spid="6">
                                            <p:txEl>
                                              <p:pRg st="0" end="0"/>
                                            </p:txEl>
                                          </p:spTgt>
                                        </p:tgtEl>
                                      </p:cBhvr>
                                    </p:animEffect>
                                    <p:set>
                                      <p:cBhvr>
                                        <p:cTn id="17" dur="1" fill="hold">
                                          <p:stCondLst>
                                            <p:cond delay="499"/>
                                          </p:stCondLst>
                                        </p:cTn>
                                        <p:tgtEl>
                                          <p:spTgt spid="6">
                                            <p:txEl>
                                              <p:pRg st="0" end="0"/>
                                            </p:txEl>
                                          </p:spTgt>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Effect transition="in" filter="fade">
                                      <p:cBhvr>
                                        <p:cTn id="22"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rganic Presentation Layout_SB - v7" id="{029DCB9A-2C31-4DA7-9F9E-927975B08C6A}" vid="{D47DE383-E6D7-4CBF-845E-E9F933A0654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EEA25CC0A0AC24199CDC46C25B8B0BC" ma:contentTypeVersion="10" ma:contentTypeDescription="Create a new document." ma:contentTypeScope="" ma:versionID="e3b47856d4cf355c0dacb39e1084d14f">
  <xsd:schema xmlns:xsd="http://www.w3.org/2001/XMLSchema" xmlns:xs="http://www.w3.org/2001/XMLSchema" xmlns:p="http://schemas.microsoft.com/office/2006/metadata/properties" xmlns:ns1="http://schemas.microsoft.com/sharepoint/v3" xmlns:ns2="6dc4bcd6-49db-4c07-9060-8acfc67cef9f" xmlns:ns3="fb0879af-3eba-417a-a55a-ffe6dcd6ca77" targetNamespace="http://schemas.microsoft.com/office/2006/metadata/properties" ma:root="true" ma:fieldsID="a845a615265fdb1f7b12cc65ac20ecbd" ns1:_="" ns2:_="" ns3:_="">
    <xsd:import namespace="http://schemas.microsoft.com/sharepoint/v3"/>
    <xsd:import namespace="6dc4bcd6-49db-4c07-9060-8acfc67cef9f"/>
    <xsd:import namespace="fb0879af-3eba-417a-a55a-ffe6dcd6ca77"/>
    <xsd:element name="properties">
      <xsd:complexType>
        <xsd:sequence>
          <xsd:element name="documentManagement">
            <xsd:complexType>
              <xsd:all>
                <xsd:element ref="ns2:MediaServiceMetadata" minOccurs="0"/>
                <xsd:element ref="ns2:MediaServiceFastMetadata" minOccurs="0"/>
                <xsd:element ref="ns2:MediaServiceOCR" minOccurs="0"/>
                <xsd:element ref="ns3:SharedWithUsers" minOccurs="0"/>
                <xsd:element ref="ns3:SharedWithDetails" minOccurs="0"/>
                <xsd:element ref="ns3:LastSharedByUser" minOccurs="0"/>
                <xsd:element ref="ns3:LastSharedByTime" minOccurs="0"/>
                <xsd:element ref="ns1:_ip_UnifiedCompliancePolicyProperties" minOccurs="0"/>
                <xsd:element ref="ns1:_ip_UnifiedCompliancePolicyUIAction"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5" nillable="true" ma:displayName="Unified Compliance Policy Properties" ma:hidden="true" ma:internalName="_ip_UnifiedCompliancePolicyProperties">
      <xsd:simpleType>
        <xsd:restriction base="dms:Note"/>
      </xsd:simpleType>
    </xsd:element>
    <xsd:element name="_ip_UnifiedCompliancePolicyUIAction" ma:index="1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dc4bcd6-49db-4c07-9060-8acfc67cef9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7" nillable="true" ma:displayName="MediaServiceAutoTags"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b0879af-3eba-417a-a55a-ffe6dcd6ca77"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LastSharedByUser" ma:index="13" nillable="true" ma:displayName="Last Shared By User" ma:hidden="true" ma:internalName="LastSharedByUser" ma:readOnly="true">
      <xsd:simpleType>
        <xsd:restriction base="dms:Note"/>
      </xsd:simpleType>
    </xsd:element>
    <xsd:element name="LastSharedByTime" ma:index="14" nillable="true" ma:displayName="Last Shared By Time" ma:hidden="true" ma:internalName="LastSharedByTime" ma:readOnly="true">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Props1.xml><?xml version="1.0" encoding="utf-8"?>
<ds:datastoreItem xmlns:ds="http://schemas.openxmlformats.org/officeDocument/2006/customXml" ds:itemID="{D5735FB8-6771-4363-8DC9-1A1EC5A235C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6dc4bcd6-49db-4c07-9060-8acfc67cef9f"/>
    <ds:schemaRef ds:uri="fb0879af-3eba-417a-a55a-ffe6dcd6ca7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1480B3CF-F6F2-43A9-914C-8E073F3C82B1}">
  <ds:schemaRefs>
    <ds:schemaRef ds:uri="http://schemas.microsoft.com/sharepoint/v3/contenttype/forms"/>
  </ds:schemaRefs>
</ds:datastoreItem>
</file>

<file path=customXml/itemProps3.xml><?xml version="1.0" encoding="utf-8"?>
<ds:datastoreItem xmlns:ds="http://schemas.openxmlformats.org/officeDocument/2006/customXml" ds:itemID="{F258AE14-BE87-4F2F-9922-71301CC22076}">
  <ds:schemaRefs>
    <ds:schemaRef ds:uri="http://schemas.microsoft.com/sharepoint/v3"/>
    <ds:schemaRef ds:uri="http://purl.org/dc/elements/1.1/"/>
    <ds:schemaRef ds:uri="http://schemas.microsoft.com/office/2006/documentManagement/types"/>
    <ds:schemaRef ds:uri="http://purl.org/dc/terms/"/>
    <ds:schemaRef ds:uri="http://schemas.microsoft.com/office/2006/metadata/properties"/>
    <ds:schemaRef ds:uri="6dc4bcd6-49db-4c07-9060-8acfc67cef9f"/>
    <ds:schemaRef ds:uri="http://schemas.openxmlformats.org/package/2006/metadata/core-properties"/>
    <ds:schemaRef ds:uri="http://www.w3.org/XML/1998/namespace"/>
    <ds:schemaRef ds:uri="http://schemas.microsoft.com/office/infopath/2007/PartnerControls"/>
    <ds:schemaRef ds:uri="fb0879af-3eba-417a-a55a-ffe6dcd6ca77"/>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209</Words>
  <Application>Microsoft Office PowerPoint</Application>
  <PresentationFormat>Widescreen</PresentationFormat>
  <Paragraphs>20</Paragraphs>
  <Slides>5</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5</vt:i4>
      </vt:variant>
    </vt:vector>
  </HeadingPairs>
  <TitlesOfParts>
    <vt:vector size="11" baseType="lpstr">
      <vt:lpstr>Arial</vt:lpstr>
      <vt:lpstr>Calibri</vt:lpstr>
      <vt:lpstr>Corbel</vt:lpstr>
      <vt:lpstr>Garamond</vt:lpstr>
      <vt:lpstr>Times New Roman</vt:lpstr>
      <vt:lpstr>Office Theme</vt:lpstr>
      <vt:lpstr>Antrinis žaliavų panaudojimas</vt:lpstr>
      <vt:lpstr>Tikslas ir uždaviniai</vt:lpstr>
      <vt:lpstr>Ekologinės inovacijos - antrinis  rūbų panaudojimas</vt:lpstr>
      <vt:lpstr>Ekologinės inovacijos - antrinis  rūbų panaudojimas</vt:lpstr>
      <vt:lpstr>Integruotas technologijų, biologijos projektas   „Šilko dažymas augalais“</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2019-06-24T17:56:51Z</dcterms:created>
  <dcterms:modified xsi:type="dcterms:W3CDTF">2019-07-07T09:12:55Z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0x010100DEEA25CC0A0AC24199CDC46C25B8B0BC</vt:lpwstr>
  </property>
</Properties>
</file>